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67"/>
  </p:notesMasterIdLst>
  <p:sldIdLst>
    <p:sldId id="256" r:id="rId5"/>
    <p:sldId id="295" r:id="rId6"/>
    <p:sldId id="297" r:id="rId7"/>
    <p:sldId id="309" r:id="rId8"/>
    <p:sldId id="282" r:id="rId9"/>
    <p:sldId id="310" r:id="rId10"/>
    <p:sldId id="311" r:id="rId11"/>
    <p:sldId id="312" r:id="rId12"/>
    <p:sldId id="325" r:id="rId13"/>
    <p:sldId id="326" r:id="rId14"/>
    <p:sldId id="319" r:id="rId15"/>
    <p:sldId id="320" r:id="rId16"/>
    <p:sldId id="321" r:id="rId17"/>
    <p:sldId id="323" r:id="rId18"/>
    <p:sldId id="324" r:id="rId19"/>
    <p:sldId id="260" r:id="rId20"/>
    <p:sldId id="306" r:id="rId21"/>
    <p:sldId id="318" r:id="rId22"/>
    <p:sldId id="296" r:id="rId23"/>
    <p:sldId id="281" r:id="rId24"/>
    <p:sldId id="276" r:id="rId25"/>
    <p:sldId id="356" r:id="rId26"/>
    <p:sldId id="273" r:id="rId27"/>
    <p:sldId id="300" r:id="rId28"/>
    <p:sldId id="277" r:id="rId29"/>
    <p:sldId id="335" r:id="rId30"/>
    <p:sldId id="298" r:id="rId31"/>
    <p:sldId id="330" r:id="rId32"/>
    <p:sldId id="331" r:id="rId33"/>
    <p:sldId id="332" r:id="rId34"/>
    <p:sldId id="333" r:id="rId35"/>
    <p:sldId id="334" r:id="rId36"/>
    <p:sldId id="329" r:id="rId37"/>
    <p:sldId id="316" r:id="rId38"/>
    <p:sldId id="340" r:id="rId39"/>
    <p:sldId id="337" r:id="rId40"/>
    <p:sldId id="342" r:id="rId41"/>
    <p:sldId id="343" r:id="rId42"/>
    <p:sldId id="344" r:id="rId43"/>
    <p:sldId id="345" r:id="rId44"/>
    <p:sldId id="341" r:id="rId45"/>
    <p:sldId id="349" r:id="rId46"/>
    <p:sldId id="350" r:id="rId47"/>
    <p:sldId id="351" r:id="rId48"/>
    <p:sldId id="308" r:id="rId49"/>
    <p:sldId id="348" r:id="rId50"/>
    <p:sldId id="315" r:id="rId51"/>
    <p:sldId id="313" r:id="rId52"/>
    <p:sldId id="338" r:id="rId53"/>
    <p:sldId id="336" r:id="rId54"/>
    <p:sldId id="346" r:id="rId55"/>
    <p:sldId id="347" r:id="rId56"/>
    <p:sldId id="355" r:id="rId57"/>
    <p:sldId id="354" r:id="rId58"/>
    <p:sldId id="283" r:id="rId59"/>
    <p:sldId id="352" r:id="rId60"/>
    <p:sldId id="353" r:id="rId61"/>
    <p:sldId id="291" r:id="rId62"/>
    <p:sldId id="292" r:id="rId63"/>
    <p:sldId id="284" r:id="rId64"/>
    <p:sldId id="293" r:id="rId65"/>
    <p:sldId id="328" r:id="rId66"/>
  </p:sldIdLst>
  <p:sldSz cx="18288000" cy="10287000"/>
  <p:notesSz cx="6858000" cy="9144000"/>
  <p:embeddedFontLst>
    <p:embeddedFont>
      <p:font typeface="Montserrat Classic" panose="020B0604020202020204" charset="0"/>
      <p:regular r:id="rId68"/>
    </p:embeddedFont>
    <p:embeddedFont>
      <p:font typeface="Montserrat Ultra-Bold" panose="020B0604020202020204" charset="0"/>
      <p:regular r:id="rId6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2887"/>
    <a:srgbClr val="009C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FEFF06-5297-409A-9864-4CBF6344A84A}" v="4126" dt="2026-02-04T23:25:39.226"/>
    <p1510:client id="{4A1EF065-A1CF-0971-1B12-FBE773C3AF2D}" v="1048" dt="2026-02-05T05:20:35.707"/>
    <p1510:client id="{DB089DF1-8BF9-37A7-8D7D-23A6E246C68A}" v="3602" dt="2026-02-04T05:39:03.40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font" Target="fonts/font1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microsoft.com/office/2016/11/relationships/changesInfo" Target="changesInfos/changesInfo1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font" Target="fonts/font2.fntdata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presProps" Target="presProps.xml"/><Relationship Id="rId75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7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cus Jacobs" userId="S::marcus@wesleyville.gov::0ea1afa7-3c90-4b6c-9013-ef5efb45112c" providerId="AD" clId="Web-{729827CE-D4F2-6DEC-BAB0-28DD97985480}"/>
    <pc:docChg chg="addSld delSld modSld sldOrd">
      <pc:chgData name="Marcus Jacobs" userId="S::marcus@wesleyville.gov::0ea1afa7-3c90-4b6c-9013-ef5efb45112c" providerId="AD" clId="Web-{729827CE-D4F2-6DEC-BAB0-28DD97985480}" dt="2026-01-19T20:14:24.322" v="2938" actId="20577"/>
      <pc:docMkLst>
        <pc:docMk/>
      </pc:docMkLst>
      <pc:sldChg chg="modSp">
        <pc:chgData name="Marcus Jacobs" userId="S::marcus@wesleyville.gov::0ea1afa7-3c90-4b6c-9013-ef5efb45112c" providerId="AD" clId="Web-{729827CE-D4F2-6DEC-BAB0-28DD97985480}" dt="2026-01-13T01:08:43.743" v="300" actId="20577"/>
        <pc:sldMkLst>
          <pc:docMk/>
          <pc:sldMk cId="196980506" sldId="273"/>
        </pc:sldMkLst>
        <pc:spChg chg="mod">
          <ac:chgData name="Marcus Jacobs" userId="S::marcus@wesleyville.gov::0ea1afa7-3c90-4b6c-9013-ef5efb45112c" providerId="AD" clId="Web-{729827CE-D4F2-6DEC-BAB0-28DD97985480}" dt="2026-01-13T01:08:43.743" v="300" actId="20577"/>
          <ac:spMkLst>
            <pc:docMk/>
            <pc:sldMk cId="196980506" sldId="273"/>
            <ac:spMk id="3" creationId="{C78EE14F-687C-26AB-3F6C-8C31CC0B7D54}"/>
          </ac:spMkLst>
        </pc:spChg>
      </pc:sldChg>
      <pc:sldChg chg="modSp">
        <pc:chgData name="Marcus Jacobs" userId="S::marcus@wesleyville.gov::0ea1afa7-3c90-4b6c-9013-ef5efb45112c" providerId="AD" clId="Web-{729827CE-D4F2-6DEC-BAB0-28DD97985480}" dt="2026-01-19T20:04:43.396" v="2177" actId="20577"/>
        <pc:sldMkLst>
          <pc:docMk/>
          <pc:sldMk cId="617467178" sldId="282"/>
        </pc:sldMkLst>
        <pc:spChg chg="mod">
          <ac:chgData name="Marcus Jacobs" userId="S::marcus@wesleyville.gov::0ea1afa7-3c90-4b6c-9013-ef5efb45112c" providerId="AD" clId="Web-{729827CE-D4F2-6DEC-BAB0-28DD97985480}" dt="2026-01-19T20:04:43.396" v="2177" actId="20577"/>
          <ac:spMkLst>
            <pc:docMk/>
            <pc:sldMk cId="617467178" sldId="282"/>
            <ac:spMk id="23" creationId="{AFB34204-B1B0-8561-AD61-60CCE20A7A8C}"/>
          </ac:spMkLst>
        </pc:spChg>
      </pc:sldChg>
      <pc:sldChg chg="modSp">
        <pc:chgData name="Marcus Jacobs" userId="S::marcus@wesleyville.gov::0ea1afa7-3c90-4b6c-9013-ef5efb45112c" providerId="AD" clId="Web-{729827CE-D4F2-6DEC-BAB0-28DD97985480}" dt="2026-01-13T01:23:19.261" v="376" actId="20577"/>
        <pc:sldMkLst>
          <pc:docMk/>
          <pc:sldMk cId="1197392883" sldId="295"/>
        </pc:sldMkLst>
        <pc:spChg chg="mod">
          <ac:chgData name="Marcus Jacobs" userId="S::marcus@wesleyville.gov::0ea1afa7-3c90-4b6c-9013-ef5efb45112c" providerId="AD" clId="Web-{729827CE-D4F2-6DEC-BAB0-28DD97985480}" dt="2026-01-13T01:23:19.261" v="376" actId="20577"/>
          <ac:spMkLst>
            <pc:docMk/>
            <pc:sldMk cId="1197392883" sldId="295"/>
            <ac:spMk id="23" creationId="{9E475890-B46F-E6E4-E45D-83E83365BBAF}"/>
          </ac:spMkLst>
        </pc:spChg>
      </pc:sldChg>
      <pc:sldChg chg="modSp add replId">
        <pc:chgData name="Marcus Jacobs" userId="S::marcus@wesleyville.gov::0ea1afa7-3c90-4b6c-9013-ef5efb45112c" providerId="AD" clId="Web-{729827CE-D4F2-6DEC-BAB0-28DD97985480}" dt="2026-01-13T01:06:59.398" v="288" actId="20577"/>
        <pc:sldMkLst>
          <pc:docMk/>
          <pc:sldMk cId="2366224014" sldId="300"/>
        </pc:sldMkLst>
        <pc:spChg chg="mod">
          <ac:chgData name="Marcus Jacobs" userId="S::marcus@wesleyville.gov::0ea1afa7-3c90-4b6c-9013-ef5efb45112c" providerId="AD" clId="Web-{729827CE-D4F2-6DEC-BAB0-28DD97985480}" dt="2026-01-13T01:06:59.398" v="288" actId="20577"/>
          <ac:spMkLst>
            <pc:docMk/>
            <pc:sldMk cId="2366224014" sldId="300"/>
            <ac:spMk id="3" creationId="{C74D1A57-E64A-8F69-72A4-659176AA4216}"/>
          </ac:spMkLst>
        </pc:spChg>
      </pc:sldChg>
      <pc:sldChg chg="modSp add replId">
        <pc:chgData name="Marcus Jacobs" userId="S::marcus@wesleyville.gov::0ea1afa7-3c90-4b6c-9013-ef5efb45112c" providerId="AD" clId="Web-{729827CE-D4F2-6DEC-BAB0-28DD97985480}" dt="2026-01-19T19:46:12.754" v="882" actId="20577"/>
        <pc:sldMkLst>
          <pc:docMk/>
          <pc:sldMk cId="2475767452" sldId="306"/>
        </pc:sldMkLst>
        <pc:spChg chg="mod">
          <ac:chgData name="Marcus Jacobs" userId="S::marcus@wesleyville.gov::0ea1afa7-3c90-4b6c-9013-ef5efb45112c" providerId="AD" clId="Web-{729827CE-D4F2-6DEC-BAB0-28DD97985480}" dt="2026-01-19T19:44:24.937" v="718" actId="20577"/>
          <ac:spMkLst>
            <pc:docMk/>
            <pc:sldMk cId="2475767452" sldId="306"/>
            <ac:spMk id="18" creationId="{ED6D13CF-A248-8B5B-DB75-9F82CFDAFDA2}"/>
          </ac:spMkLst>
        </pc:spChg>
        <pc:spChg chg="mod">
          <ac:chgData name="Marcus Jacobs" userId="S::marcus@wesleyville.gov::0ea1afa7-3c90-4b6c-9013-ef5efb45112c" providerId="AD" clId="Web-{729827CE-D4F2-6DEC-BAB0-28DD97985480}" dt="2026-01-19T19:46:12.754" v="882" actId="20577"/>
          <ac:spMkLst>
            <pc:docMk/>
            <pc:sldMk cId="2475767452" sldId="306"/>
            <ac:spMk id="23" creationId="{FB1BE29E-0287-D816-3FFC-B9CC25011E57}"/>
          </ac:spMkLst>
        </pc:spChg>
      </pc:sldChg>
      <pc:sldChg chg="modSp add replId">
        <pc:chgData name="Marcus Jacobs" userId="S::marcus@wesleyville.gov::0ea1afa7-3c90-4b6c-9013-ef5efb45112c" providerId="AD" clId="Web-{729827CE-D4F2-6DEC-BAB0-28DD97985480}" dt="2026-01-19T19:55:40.051" v="1452" actId="20577"/>
        <pc:sldMkLst>
          <pc:docMk/>
          <pc:sldMk cId="4074792349" sldId="308"/>
        </pc:sldMkLst>
        <pc:spChg chg="mod">
          <ac:chgData name="Marcus Jacobs" userId="S::marcus@wesleyville.gov::0ea1afa7-3c90-4b6c-9013-ef5efb45112c" providerId="AD" clId="Web-{729827CE-D4F2-6DEC-BAB0-28DD97985480}" dt="2026-01-19T19:54:11.424" v="1305" actId="20577"/>
          <ac:spMkLst>
            <pc:docMk/>
            <pc:sldMk cId="4074792349" sldId="308"/>
            <ac:spMk id="18" creationId="{90577281-5954-E1F5-CD54-872B6F48D0B9}"/>
          </ac:spMkLst>
        </pc:spChg>
        <pc:spChg chg="mod">
          <ac:chgData name="Marcus Jacobs" userId="S::marcus@wesleyville.gov::0ea1afa7-3c90-4b6c-9013-ef5efb45112c" providerId="AD" clId="Web-{729827CE-D4F2-6DEC-BAB0-28DD97985480}" dt="2026-01-19T19:55:40.051" v="1452" actId="20577"/>
          <ac:spMkLst>
            <pc:docMk/>
            <pc:sldMk cId="4074792349" sldId="308"/>
            <ac:spMk id="23" creationId="{D38EA23F-D0BC-D9F7-C7D9-EC90FE5FC052}"/>
          </ac:spMkLst>
        </pc:spChg>
      </pc:sldChg>
      <pc:sldChg chg="modSp add ord replId">
        <pc:chgData name="Marcus Jacobs" userId="S::marcus@wesleyville.gov::0ea1afa7-3c90-4b6c-9013-ef5efb45112c" providerId="AD" clId="Web-{729827CE-D4F2-6DEC-BAB0-28DD97985480}" dt="2026-01-19T20:13:44.446" v="2870" actId="20577"/>
        <pc:sldMkLst>
          <pc:docMk/>
          <pc:sldMk cId="4221445587" sldId="309"/>
        </pc:sldMkLst>
        <pc:spChg chg="mod">
          <ac:chgData name="Marcus Jacobs" userId="S::marcus@wesleyville.gov::0ea1afa7-3c90-4b6c-9013-ef5efb45112c" providerId="AD" clId="Web-{729827CE-D4F2-6DEC-BAB0-28DD97985480}" dt="2026-01-19T20:13:44.446" v="2870" actId="20577"/>
          <ac:spMkLst>
            <pc:docMk/>
            <pc:sldMk cId="4221445587" sldId="309"/>
            <ac:spMk id="23" creationId="{AC0DB58D-B484-B218-944E-65FD09BCCAD2}"/>
          </ac:spMkLst>
        </pc:spChg>
      </pc:sldChg>
      <pc:sldChg chg="modSp add replId">
        <pc:chgData name="Marcus Jacobs" userId="S::marcus@wesleyville.gov::0ea1afa7-3c90-4b6c-9013-ef5efb45112c" providerId="AD" clId="Web-{729827CE-D4F2-6DEC-BAB0-28DD97985480}" dt="2026-01-19T20:09:42.456" v="2315" actId="20577"/>
        <pc:sldMkLst>
          <pc:docMk/>
          <pc:sldMk cId="3576297686" sldId="310"/>
        </pc:sldMkLst>
        <pc:spChg chg="mod">
          <ac:chgData name="Marcus Jacobs" userId="S::marcus@wesleyville.gov::0ea1afa7-3c90-4b6c-9013-ef5efb45112c" providerId="AD" clId="Web-{729827CE-D4F2-6DEC-BAB0-28DD97985480}" dt="2026-01-19T20:09:42.456" v="2315" actId="20577"/>
          <ac:spMkLst>
            <pc:docMk/>
            <pc:sldMk cId="3576297686" sldId="310"/>
            <ac:spMk id="23" creationId="{AF7E21F6-59E2-FDC9-036D-77E95413551B}"/>
          </ac:spMkLst>
        </pc:spChg>
      </pc:sldChg>
      <pc:sldChg chg="modSp add replId">
        <pc:chgData name="Marcus Jacobs" userId="S::marcus@wesleyville.gov::0ea1afa7-3c90-4b6c-9013-ef5efb45112c" providerId="AD" clId="Web-{729827CE-D4F2-6DEC-BAB0-28DD97985480}" dt="2026-01-19T20:13:34.024" v="2868" actId="20577"/>
        <pc:sldMkLst>
          <pc:docMk/>
          <pc:sldMk cId="1890733103" sldId="311"/>
        </pc:sldMkLst>
        <pc:spChg chg="mod">
          <ac:chgData name="Marcus Jacobs" userId="S::marcus@wesleyville.gov::0ea1afa7-3c90-4b6c-9013-ef5efb45112c" providerId="AD" clId="Web-{729827CE-D4F2-6DEC-BAB0-28DD97985480}" dt="2026-01-19T20:13:34.024" v="2868" actId="20577"/>
          <ac:spMkLst>
            <pc:docMk/>
            <pc:sldMk cId="1890733103" sldId="311"/>
            <ac:spMk id="23" creationId="{A72CC8D9-968E-01DE-C695-AE4181486FCE}"/>
          </ac:spMkLst>
        </pc:spChg>
      </pc:sldChg>
      <pc:sldChg chg="modSp add replId">
        <pc:chgData name="Marcus Jacobs" userId="S::marcus@wesleyville.gov::0ea1afa7-3c90-4b6c-9013-ef5efb45112c" providerId="AD" clId="Web-{729827CE-D4F2-6DEC-BAB0-28DD97985480}" dt="2026-01-19T20:14:24.322" v="2938" actId="20577"/>
        <pc:sldMkLst>
          <pc:docMk/>
          <pc:sldMk cId="1780818879" sldId="312"/>
        </pc:sldMkLst>
        <pc:spChg chg="mod">
          <ac:chgData name="Marcus Jacobs" userId="S::marcus@wesleyville.gov::0ea1afa7-3c90-4b6c-9013-ef5efb45112c" providerId="AD" clId="Web-{729827CE-D4F2-6DEC-BAB0-28DD97985480}" dt="2026-01-19T20:14:24.322" v="2938" actId="20577"/>
          <ac:spMkLst>
            <pc:docMk/>
            <pc:sldMk cId="1780818879" sldId="312"/>
            <ac:spMk id="23" creationId="{B50E5258-5645-07C5-4698-6649CE9EE0C4}"/>
          </ac:spMkLst>
        </pc:spChg>
      </pc:sldChg>
    </pc:docChg>
  </pc:docChgLst>
  <pc:docChgLst>
    <pc:chgData name="Marcus Jacobs" userId="S::marcus@wesleyville.gov::0ea1afa7-3c90-4b6c-9013-ef5efb45112c" providerId="AD" clId="Web-{DB089DF1-8BF9-37A7-8D7D-23A6E246C68A}"/>
    <pc:docChg chg="addSld delSld modSld sldOrd">
      <pc:chgData name="Marcus Jacobs" userId="S::marcus@wesleyville.gov::0ea1afa7-3c90-4b6c-9013-ef5efb45112c" providerId="AD" clId="Web-{DB089DF1-8BF9-37A7-8D7D-23A6E246C68A}" dt="2026-02-04T05:39:02.325" v="1928" actId="20577"/>
      <pc:docMkLst>
        <pc:docMk/>
      </pc:docMkLst>
      <pc:sldChg chg="modSp">
        <pc:chgData name="Marcus Jacobs" userId="S::marcus@wesleyville.gov::0ea1afa7-3c90-4b6c-9013-ef5efb45112c" providerId="AD" clId="Web-{DB089DF1-8BF9-37A7-8D7D-23A6E246C68A}" dt="2026-02-04T04:18:09.298" v="336" actId="20577"/>
        <pc:sldMkLst>
          <pc:docMk/>
          <pc:sldMk cId="0" sldId="256"/>
        </pc:sldMkLst>
        <pc:spChg chg="mod">
          <ac:chgData name="Marcus Jacobs" userId="S::marcus@wesleyville.gov::0ea1afa7-3c90-4b6c-9013-ef5efb45112c" providerId="AD" clId="Web-{DB089DF1-8BF9-37A7-8D7D-23A6E246C68A}" dt="2026-02-04T04:18:09.298" v="336" actId="20577"/>
          <ac:spMkLst>
            <pc:docMk/>
            <pc:sldMk cId="0" sldId="256"/>
            <ac:spMk id="9" creationId="{00000000-0000-0000-0000-000000000000}"/>
          </ac:spMkLst>
        </pc:spChg>
      </pc:sldChg>
      <pc:sldChg chg="modSp">
        <pc:chgData name="Marcus Jacobs" userId="S::marcus@wesleyville.gov::0ea1afa7-3c90-4b6c-9013-ef5efb45112c" providerId="AD" clId="Web-{DB089DF1-8BF9-37A7-8D7D-23A6E246C68A}" dt="2026-02-04T04:18:03.548" v="334" actId="20577"/>
        <pc:sldMkLst>
          <pc:docMk/>
          <pc:sldMk cId="9027729" sldId="260"/>
        </pc:sldMkLst>
        <pc:spChg chg="mod">
          <ac:chgData name="Marcus Jacobs" userId="S::marcus@wesleyville.gov::0ea1afa7-3c90-4b6c-9013-ef5efb45112c" providerId="AD" clId="Web-{DB089DF1-8BF9-37A7-8D7D-23A6E246C68A}" dt="2026-02-04T04:18:03.548" v="334" actId="20577"/>
          <ac:spMkLst>
            <pc:docMk/>
            <pc:sldMk cId="9027729" sldId="260"/>
            <ac:spMk id="9" creationId="{00000000-0000-0000-0000-000000000000}"/>
          </ac:spMkLst>
        </pc:spChg>
      </pc:sldChg>
      <pc:sldChg chg="ord">
        <pc:chgData name="Marcus Jacobs" userId="S::marcus@wesleyville.gov::0ea1afa7-3c90-4b6c-9013-ef5efb45112c" providerId="AD" clId="Web-{DB089DF1-8BF9-37A7-8D7D-23A6E246C68A}" dt="2026-02-04T04:19:46.807" v="369"/>
        <pc:sldMkLst>
          <pc:docMk/>
          <pc:sldMk cId="196980506" sldId="273"/>
        </pc:sldMkLst>
      </pc:sldChg>
      <pc:sldChg chg="modSp ord">
        <pc:chgData name="Marcus Jacobs" userId="S::marcus@wesleyville.gov::0ea1afa7-3c90-4b6c-9013-ef5efb45112c" providerId="AD" clId="Web-{DB089DF1-8BF9-37A7-8D7D-23A6E246C68A}" dt="2026-02-04T04:21:35.188" v="451" actId="20577"/>
        <pc:sldMkLst>
          <pc:docMk/>
          <pc:sldMk cId="843530140" sldId="276"/>
        </pc:sldMkLst>
        <pc:spChg chg="mod">
          <ac:chgData name="Marcus Jacobs" userId="S::marcus@wesleyville.gov::0ea1afa7-3c90-4b6c-9013-ef5efb45112c" providerId="AD" clId="Web-{DB089DF1-8BF9-37A7-8D7D-23A6E246C68A}" dt="2026-02-04T04:21:35.188" v="451" actId="20577"/>
          <ac:spMkLst>
            <pc:docMk/>
            <pc:sldMk cId="843530140" sldId="276"/>
            <ac:spMk id="3" creationId="{02AAD229-5ED1-1E20-1CC1-81F5516A078E}"/>
          </ac:spMkLst>
        </pc:spChg>
      </pc:sldChg>
      <pc:sldChg chg="modSp ord">
        <pc:chgData name="Marcus Jacobs" userId="S::marcus@wesleyville.gov::0ea1afa7-3c90-4b6c-9013-ef5efb45112c" providerId="AD" clId="Web-{DB089DF1-8BF9-37A7-8D7D-23A6E246C68A}" dt="2026-02-04T04:24:24.823" v="480" actId="20577"/>
        <pc:sldMkLst>
          <pc:docMk/>
          <pc:sldMk cId="2330854230" sldId="277"/>
        </pc:sldMkLst>
        <pc:spChg chg="mod">
          <ac:chgData name="Marcus Jacobs" userId="S::marcus@wesleyville.gov::0ea1afa7-3c90-4b6c-9013-ef5efb45112c" providerId="AD" clId="Web-{DB089DF1-8BF9-37A7-8D7D-23A6E246C68A}" dt="2026-02-04T04:24:24.823" v="480" actId="20577"/>
          <ac:spMkLst>
            <pc:docMk/>
            <pc:sldMk cId="2330854230" sldId="277"/>
            <ac:spMk id="6" creationId="{E9352D8E-F28D-5816-F164-D1D83B0070C2}"/>
          </ac:spMkLst>
        </pc:spChg>
      </pc:sldChg>
      <pc:sldChg chg="modSp ord">
        <pc:chgData name="Marcus Jacobs" userId="S::marcus@wesleyville.gov::0ea1afa7-3c90-4b6c-9013-ef5efb45112c" providerId="AD" clId="Web-{DB089DF1-8BF9-37A7-8D7D-23A6E246C68A}" dt="2026-02-04T04:19:29.947" v="368" actId="20577"/>
        <pc:sldMkLst>
          <pc:docMk/>
          <pc:sldMk cId="2679004159" sldId="281"/>
        </pc:sldMkLst>
        <pc:spChg chg="mod">
          <ac:chgData name="Marcus Jacobs" userId="S::marcus@wesleyville.gov::0ea1afa7-3c90-4b6c-9013-ef5efb45112c" providerId="AD" clId="Web-{DB089DF1-8BF9-37A7-8D7D-23A6E246C68A}" dt="2026-02-04T04:19:29.947" v="368" actId="20577"/>
          <ac:spMkLst>
            <pc:docMk/>
            <pc:sldMk cId="2679004159" sldId="281"/>
            <ac:spMk id="9" creationId="{266019C2-EEA9-3288-5EC3-BB70416E1873}"/>
          </ac:spMkLst>
        </pc:spChg>
      </pc:sldChg>
      <pc:sldChg chg="modSp">
        <pc:chgData name="Marcus Jacobs" userId="S::marcus@wesleyville.gov::0ea1afa7-3c90-4b6c-9013-ef5efb45112c" providerId="AD" clId="Web-{DB089DF1-8BF9-37A7-8D7D-23A6E246C68A}" dt="2026-02-04T04:16:23.934" v="327" actId="20577"/>
        <pc:sldMkLst>
          <pc:docMk/>
          <pc:sldMk cId="1197392883" sldId="295"/>
        </pc:sldMkLst>
        <pc:spChg chg="mod">
          <ac:chgData name="Marcus Jacobs" userId="S::marcus@wesleyville.gov::0ea1afa7-3c90-4b6c-9013-ef5efb45112c" providerId="AD" clId="Web-{DB089DF1-8BF9-37A7-8D7D-23A6E246C68A}" dt="2026-02-04T03:54:40.486" v="5" actId="20577"/>
          <ac:spMkLst>
            <pc:docMk/>
            <pc:sldMk cId="1197392883" sldId="295"/>
            <ac:spMk id="18" creationId="{6E8AD2E2-F320-750E-E90E-518C8D7ECFDD}"/>
          </ac:spMkLst>
        </pc:spChg>
        <pc:spChg chg="mod">
          <ac:chgData name="Marcus Jacobs" userId="S::marcus@wesleyville.gov::0ea1afa7-3c90-4b6c-9013-ef5efb45112c" providerId="AD" clId="Web-{DB089DF1-8BF9-37A7-8D7D-23A6E246C68A}" dt="2026-02-04T04:16:23.934" v="327" actId="20577"/>
          <ac:spMkLst>
            <pc:docMk/>
            <pc:sldMk cId="1197392883" sldId="295"/>
            <ac:spMk id="23" creationId="{9E475890-B46F-E6E4-E45D-83E83365BBAF}"/>
          </ac:spMkLst>
        </pc:spChg>
      </pc:sldChg>
      <pc:sldChg chg="modSp ord">
        <pc:chgData name="Marcus Jacobs" userId="S::marcus@wesleyville.gov::0ea1afa7-3c90-4b6c-9013-ef5efb45112c" providerId="AD" clId="Web-{DB089DF1-8BF9-37A7-8D7D-23A6E246C68A}" dt="2026-02-04T04:36:33.071" v="662" actId="20577"/>
        <pc:sldMkLst>
          <pc:docMk/>
          <pc:sldMk cId="322855118" sldId="296"/>
        </pc:sldMkLst>
        <pc:spChg chg="mod">
          <ac:chgData name="Marcus Jacobs" userId="S::marcus@wesleyville.gov::0ea1afa7-3c90-4b6c-9013-ef5efb45112c" providerId="AD" clId="Web-{DB089DF1-8BF9-37A7-8D7D-23A6E246C68A}" dt="2026-02-04T04:18:33.848" v="345" actId="20577"/>
          <ac:spMkLst>
            <pc:docMk/>
            <pc:sldMk cId="322855118" sldId="296"/>
            <ac:spMk id="18" creationId="{A826B909-270F-ABDA-B7CA-44C905032FCB}"/>
          </ac:spMkLst>
        </pc:spChg>
        <pc:spChg chg="mod">
          <ac:chgData name="Marcus Jacobs" userId="S::marcus@wesleyville.gov::0ea1afa7-3c90-4b6c-9013-ef5efb45112c" providerId="AD" clId="Web-{DB089DF1-8BF9-37A7-8D7D-23A6E246C68A}" dt="2026-02-04T04:36:33.071" v="662" actId="20577"/>
          <ac:spMkLst>
            <pc:docMk/>
            <pc:sldMk cId="322855118" sldId="296"/>
            <ac:spMk id="23" creationId="{7F2846B7-9662-BFAB-ED16-6688EDD6CF61}"/>
          </ac:spMkLst>
        </pc:spChg>
      </pc:sldChg>
      <pc:sldChg chg="addSp modSp ord">
        <pc:chgData name="Marcus Jacobs" userId="S::marcus@wesleyville.gov::0ea1afa7-3c90-4b6c-9013-ef5efb45112c" providerId="AD" clId="Web-{DB089DF1-8BF9-37A7-8D7D-23A6E246C68A}" dt="2026-02-04T04:24:03.964" v="469"/>
        <pc:sldMkLst>
          <pc:docMk/>
          <pc:sldMk cId="2366224014" sldId="300"/>
        </pc:sldMkLst>
        <pc:spChg chg="mod">
          <ac:chgData name="Marcus Jacobs" userId="S::marcus@wesleyville.gov::0ea1afa7-3c90-4b6c-9013-ef5efb45112c" providerId="AD" clId="Web-{DB089DF1-8BF9-37A7-8D7D-23A6E246C68A}" dt="2026-02-04T04:22:53.853" v="464" actId="20577"/>
          <ac:spMkLst>
            <pc:docMk/>
            <pc:sldMk cId="2366224014" sldId="300"/>
            <ac:spMk id="3" creationId="{C74D1A57-E64A-8F69-72A4-659176AA4216}"/>
          </ac:spMkLst>
        </pc:spChg>
        <pc:picChg chg="add mod">
          <ac:chgData name="Marcus Jacobs" userId="S::marcus@wesleyville.gov::0ea1afa7-3c90-4b6c-9013-ef5efb45112c" providerId="AD" clId="Web-{DB089DF1-8BF9-37A7-8D7D-23A6E246C68A}" dt="2026-02-04T04:23:06.259" v="468" actId="1076"/>
          <ac:picMkLst>
            <pc:docMk/>
            <pc:sldMk cId="2366224014" sldId="300"/>
            <ac:picMk id="2" creationId="{24956F71-DE57-7BA3-48BD-AD891BE65A7E}"/>
          </ac:picMkLst>
        </pc:picChg>
      </pc:sldChg>
      <pc:sldChg chg="modSp">
        <pc:chgData name="Marcus Jacobs" userId="S::marcus@wesleyville.gov::0ea1afa7-3c90-4b6c-9013-ef5efb45112c" providerId="AD" clId="Web-{DB089DF1-8BF9-37A7-8D7D-23A6E246C68A}" dt="2026-02-04T04:15:47.887" v="307" actId="20577"/>
        <pc:sldMkLst>
          <pc:docMk/>
          <pc:sldMk cId="2475767452" sldId="306"/>
        </pc:sldMkLst>
        <pc:spChg chg="mod">
          <ac:chgData name="Marcus Jacobs" userId="S::marcus@wesleyville.gov::0ea1afa7-3c90-4b6c-9013-ef5efb45112c" providerId="AD" clId="Web-{DB089DF1-8BF9-37A7-8D7D-23A6E246C68A}" dt="2026-02-04T04:15:47.887" v="307" actId="20577"/>
          <ac:spMkLst>
            <pc:docMk/>
            <pc:sldMk cId="2475767452" sldId="306"/>
            <ac:spMk id="23" creationId="{FB1BE29E-0287-D816-3FFC-B9CC25011E57}"/>
          </ac:spMkLst>
        </pc:spChg>
      </pc:sldChg>
      <pc:sldChg chg="modSp">
        <pc:chgData name="Marcus Jacobs" userId="S::marcus@wesleyville.gov::0ea1afa7-3c90-4b6c-9013-ef5efb45112c" providerId="AD" clId="Web-{DB089DF1-8BF9-37A7-8D7D-23A6E246C68A}" dt="2026-02-04T04:46:17.691" v="1144" actId="1076"/>
        <pc:sldMkLst>
          <pc:docMk/>
          <pc:sldMk cId="4074792349" sldId="308"/>
        </pc:sldMkLst>
        <pc:spChg chg="mod">
          <ac:chgData name="Marcus Jacobs" userId="S::marcus@wesleyville.gov::0ea1afa7-3c90-4b6c-9013-ef5efb45112c" providerId="AD" clId="Web-{DB089DF1-8BF9-37A7-8D7D-23A6E246C68A}" dt="2026-02-04T04:42:13.457" v="743" actId="20577"/>
          <ac:spMkLst>
            <pc:docMk/>
            <pc:sldMk cId="4074792349" sldId="308"/>
            <ac:spMk id="18" creationId="{90577281-5954-E1F5-CD54-872B6F48D0B9}"/>
          </ac:spMkLst>
        </pc:spChg>
        <pc:spChg chg="mod">
          <ac:chgData name="Marcus Jacobs" userId="S::marcus@wesleyville.gov::0ea1afa7-3c90-4b6c-9013-ef5efb45112c" providerId="AD" clId="Web-{DB089DF1-8BF9-37A7-8D7D-23A6E246C68A}" dt="2026-02-04T04:46:17.691" v="1144" actId="1076"/>
          <ac:spMkLst>
            <pc:docMk/>
            <pc:sldMk cId="4074792349" sldId="308"/>
            <ac:spMk id="23" creationId="{D38EA23F-D0BC-D9F7-C7D9-EC90FE5FC052}"/>
          </ac:spMkLst>
        </pc:spChg>
      </pc:sldChg>
      <pc:sldChg chg="modSp">
        <pc:chgData name="Marcus Jacobs" userId="S::marcus@wesleyville.gov::0ea1afa7-3c90-4b6c-9013-ef5efb45112c" providerId="AD" clId="Web-{DB089DF1-8BF9-37A7-8D7D-23A6E246C68A}" dt="2026-02-04T04:11:54.219" v="161" actId="20577"/>
        <pc:sldMkLst>
          <pc:docMk/>
          <pc:sldMk cId="3576297686" sldId="310"/>
        </pc:sldMkLst>
        <pc:spChg chg="mod">
          <ac:chgData name="Marcus Jacobs" userId="S::marcus@wesleyville.gov::0ea1afa7-3c90-4b6c-9013-ef5efb45112c" providerId="AD" clId="Web-{DB089DF1-8BF9-37A7-8D7D-23A6E246C68A}" dt="2026-02-04T04:11:54.219" v="161" actId="20577"/>
          <ac:spMkLst>
            <pc:docMk/>
            <pc:sldMk cId="3576297686" sldId="310"/>
            <ac:spMk id="23" creationId="{AF7E21F6-59E2-FDC9-036D-77E95413551B}"/>
          </ac:spMkLst>
        </pc:spChg>
      </pc:sldChg>
      <pc:sldChg chg="modSp">
        <pc:chgData name="Marcus Jacobs" userId="S::marcus@wesleyville.gov::0ea1afa7-3c90-4b6c-9013-ef5efb45112c" providerId="AD" clId="Web-{DB089DF1-8BF9-37A7-8D7D-23A6E246C68A}" dt="2026-02-04T04:12:32.549" v="165" actId="20577"/>
        <pc:sldMkLst>
          <pc:docMk/>
          <pc:sldMk cId="1890733103" sldId="311"/>
        </pc:sldMkLst>
        <pc:spChg chg="mod">
          <ac:chgData name="Marcus Jacobs" userId="S::marcus@wesleyville.gov::0ea1afa7-3c90-4b6c-9013-ef5efb45112c" providerId="AD" clId="Web-{DB089DF1-8BF9-37A7-8D7D-23A6E246C68A}" dt="2026-02-04T04:12:32.549" v="165" actId="20577"/>
          <ac:spMkLst>
            <pc:docMk/>
            <pc:sldMk cId="1890733103" sldId="311"/>
            <ac:spMk id="23" creationId="{A72CC8D9-968E-01DE-C695-AE4181486FCE}"/>
          </ac:spMkLst>
        </pc:spChg>
      </pc:sldChg>
      <pc:sldChg chg="modSp">
        <pc:chgData name="Marcus Jacobs" userId="S::marcus@wesleyville.gov::0ea1afa7-3c90-4b6c-9013-ef5efb45112c" providerId="AD" clId="Web-{DB089DF1-8BF9-37A7-8D7D-23A6E246C68A}" dt="2026-02-04T04:13:56.008" v="237" actId="20577"/>
        <pc:sldMkLst>
          <pc:docMk/>
          <pc:sldMk cId="1780818879" sldId="312"/>
        </pc:sldMkLst>
        <pc:spChg chg="mod">
          <ac:chgData name="Marcus Jacobs" userId="S::marcus@wesleyville.gov::0ea1afa7-3c90-4b6c-9013-ef5efb45112c" providerId="AD" clId="Web-{DB089DF1-8BF9-37A7-8D7D-23A6E246C68A}" dt="2026-02-04T04:13:56.008" v="237" actId="20577"/>
          <ac:spMkLst>
            <pc:docMk/>
            <pc:sldMk cId="1780818879" sldId="312"/>
            <ac:spMk id="23" creationId="{B50E5258-5645-07C5-4698-6649CE9EE0C4}"/>
          </ac:spMkLst>
        </pc:spChg>
      </pc:sldChg>
      <pc:sldChg chg="modSp">
        <pc:chgData name="Marcus Jacobs" userId="S::marcus@wesleyville.gov::0ea1afa7-3c90-4b6c-9013-ef5efb45112c" providerId="AD" clId="Web-{DB089DF1-8BF9-37A7-8D7D-23A6E246C68A}" dt="2026-02-04T04:47:29.401" v="1195" actId="20577"/>
        <pc:sldMkLst>
          <pc:docMk/>
          <pc:sldMk cId="2607164679" sldId="313"/>
        </pc:sldMkLst>
        <pc:spChg chg="mod">
          <ac:chgData name="Marcus Jacobs" userId="S::marcus@wesleyville.gov::0ea1afa7-3c90-4b6c-9013-ef5efb45112c" providerId="AD" clId="Web-{DB089DF1-8BF9-37A7-8D7D-23A6E246C68A}" dt="2026-02-04T04:47:29.401" v="1195" actId="20577"/>
          <ac:spMkLst>
            <pc:docMk/>
            <pc:sldMk cId="2607164679" sldId="313"/>
            <ac:spMk id="23" creationId="{77E4BB5A-8E65-1EF3-3154-AAC24830A494}"/>
          </ac:spMkLst>
        </pc:spChg>
      </pc:sldChg>
      <pc:sldChg chg="del">
        <pc:chgData name="Marcus Jacobs" userId="S::marcus@wesleyville.gov::0ea1afa7-3c90-4b6c-9013-ef5efb45112c" providerId="AD" clId="Web-{DB089DF1-8BF9-37A7-8D7D-23A6E246C68A}" dt="2026-02-04T04:54:04.400" v="1478"/>
        <pc:sldMkLst>
          <pc:docMk/>
          <pc:sldMk cId="1715003336" sldId="314"/>
        </pc:sldMkLst>
      </pc:sldChg>
      <pc:sldChg chg="addSp delSp modSp">
        <pc:chgData name="Marcus Jacobs" userId="S::marcus@wesleyville.gov::0ea1afa7-3c90-4b6c-9013-ef5efb45112c" providerId="AD" clId="Web-{DB089DF1-8BF9-37A7-8D7D-23A6E246C68A}" dt="2026-02-04T04:56:27.560" v="1577" actId="20577"/>
        <pc:sldMkLst>
          <pc:docMk/>
          <pc:sldMk cId="3078761026" sldId="316"/>
        </pc:sldMkLst>
        <pc:spChg chg="mod">
          <ac:chgData name="Marcus Jacobs" userId="S::marcus@wesleyville.gov::0ea1afa7-3c90-4b6c-9013-ef5efb45112c" providerId="AD" clId="Web-{DB089DF1-8BF9-37A7-8D7D-23A6E246C68A}" dt="2026-02-04T04:56:27.560" v="1577" actId="20577"/>
          <ac:spMkLst>
            <pc:docMk/>
            <pc:sldMk cId="3078761026" sldId="316"/>
            <ac:spMk id="9" creationId="{EEA6A06F-856A-D7EE-8AB3-ABE218A6FE6F}"/>
          </ac:spMkLst>
        </pc:spChg>
        <pc:spChg chg="add del">
          <ac:chgData name="Marcus Jacobs" userId="S::marcus@wesleyville.gov::0ea1afa7-3c90-4b6c-9013-ef5efb45112c" providerId="AD" clId="Web-{DB089DF1-8BF9-37A7-8D7D-23A6E246C68A}" dt="2026-02-04T04:56:19.732" v="1569"/>
          <ac:spMkLst>
            <pc:docMk/>
            <pc:sldMk cId="3078761026" sldId="316"/>
            <ac:spMk id="13" creationId="{88FCB1E8-B47D-15D5-119F-E25CFBB7795D}"/>
          </ac:spMkLst>
        </pc:spChg>
      </pc:sldChg>
      <pc:sldChg chg="modSp ord">
        <pc:chgData name="Marcus Jacobs" userId="S::marcus@wesleyville.gov::0ea1afa7-3c90-4b6c-9013-ef5efb45112c" providerId="AD" clId="Web-{DB089DF1-8BF9-37A7-8D7D-23A6E246C68A}" dt="2026-02-04T04:29:29.139" v="482" actId="20577"/>
        <pc:sldMkLst>
          <pc:docMk/>
          <pc:sldMk cId="2670298510" sldId="318"/>
        </pc:sldMkLst>
        <pc:spChg chg="mod">
          <ac:chgData name="Marcus Jacobs" userId="S::marcus@wesleyville.gov::0ea1afa7-3c90-4b6c-9013-ef5efb45112c" providerId="AD" clId="Web-{DB089DF1-8BF9-37A7-8D7D-23A6E246C68A}" dt="2026-02-04T04:29:29.139" v="482" actId="20577"/>
          <ac:spMkLst>
            <pc:docMk/>
            <pc:sldMk cId="2670298510" sldId="318"/>
            <ac:spMk id="23" creationId="{AC29FDD8-614C-D6B7-2B0E-D27F9FDCC360}"/>
          </ac:spMkLst>
        </pc:spChg>
      </pc:sldChg>
      <pc:sldChg chg="addSp modSp">
        <pc:chgData name="Marcus Jacobs" userId="S::marcus@wesleyville.gov::0ea1afa7-3c90-4b6c-9013-ef5efb45112c" providerId="AD" clId="Web-{DB089DF1-8BF9-37A7-8D7D-23A6E246C68A}" dt="2026-02-04T04:02:51.428" v="158" actId="20577"/>
        <pc:sldMkLst>
          <pc:docMk/>
          <pc:sldMk cId="1236237077" sldId="320"/>
        </pc:sldMkLst>
        <pc:spChg chg="mod">
          <ac:chgData name="Marcus Jacobs" userId="S::marcus@wesleyville.gov::0ea1afa7-3c90-4b6c-9013-ef5efb45112c" providerId="AD" clId="Web-{DB089DF1-8BF9-37A7-8D7D-23A6E246C68A}" dt="2026-02-04T04:02:51.428" v="158" actId="20577"/>
          <ac:spMkLst>
            <pc:docMk/>
            <pc:sldMk cId="1236237077" sldId="320"/>
            <ac:spMk id="23" creationId="{566B339D-0B34-4A54-3060-5BA1BCBBE38B}"/>
          </ac:spMkLst>
        </pc:spChg>
        <pc:picChg chg="mod">
          <ac:chgData name="Marcus Jacobs" userId="S::marcus@wesleyville.gov::0ea1afa7-3c90-4b6c-9013-ef5efb45112c" providerId="AD" clId="Web-{DB089DF1-8BF9-37A7-8D7D-23A6E246C68A}" dt="2026-02-04T04:02:37.818" v="154" actId="1076"/>
          <ac:picMkLst>
            <pc:docMk/>
            <pc:sldMk cId="1236237077" sldId="320"/>
            <ac:picMk id="2" creationId="{0688CD82-A3E8-F34D-F0E6-023F3EF08F3C}"/>
          </ac:picMkLst>
        </pc:picChg>
        <pc:picChg chg="add mod">
          <ac:chgData name="Marcus Jacobs" userId="S::marcus@wesleyville.gov::0ea1afa7-3c90-4b6c-9013-ef5efb45112c" providerId="AD" clId="Web-{DB089DF1-8BF9-37A7-8D7D-23A6E246C68A}" dt="2026-02-04T04:02:28.240" v="153" actId="1076"/>
          <ac:picMkLst>
            <pc:docMk/>
            <pc:sldMk cId="1236237077" sldId="320"/>
            <ac:picMk id="3" creationId="{96BC9E3A-2CC2-9464-30DA-C75E724D181C}"/>
          </ac:picMkLst>
        </pc:picChg>
      </pc:sldChg>
      <pc:sldChg chg="modSp">
        <pc:chgData name="Marcus Jacobs" userId="S::marcus@wesleyville.gov::0ea1afa7-3c90-4b6c-9013-ef5efb45112c" providerId="AD" clId="Web-{DB089DF1-8BF9-37A7-8D7D-23A6E246C68A}" dt="2026-02-04T04:37:03.276" v="663" actId="20577"/>
        <pc:sldMkLst>
          <pc:docMk/>
          <pc:sldMk cId="2236510799" sldId="332"/>
        </pc:sldMkLst>
        <pc:spChg chg="mod">
          <ac:chgData name="Marcus Jacobs" userId="S::marcus@wesleyville.gov::0ea1afa7-3c90-4b6c-9013-ef5efb45112c" providerId="AD" clId="Web-{DB089DF1-8BF9-37A7-8D7D-23A6E246C68A}" dt="2026-02-04T04:37:03.276" v="663" actId="20577"/>
          <ac:spMkLst>
            <pc:docMk/>
            <pc:sldMk cId="2236510799" sldId="332"/>
            <ac:spMk id="4" creationId="{B65CB412-9CEA-A952-1C1D-B0A8DD2E993A}"/>
          </ac:spMkLst>
        </pc:spChg>
      </pc:sldChg>
      <pc:sldChg chg="modSp">
        <pc:chgData name="Marcus Jacobs" userId="S::marcus@wesleyville.gov::0ea1afa7-3c90-4b6c-9013-ef5efb45112c" providerId="AD" clId="Web-{DB089DF1-8BF9-37A7-8D7D-23A6E246C68A}" dt="2026-02-04T04:37:59.528" v="672" actId="20577"/>
        <pc:sldMkLst>
          <pc:docMk/>
          <pc:sldMk cId="2891356134" sldId="333"/>
        </pc:sldMkLst>
        <pc:spChg chg="mod">
          <ac:chgData name="Marcus Jacobs" userId="S::marcus@wesleyville.gov::0ea1afa7-3c90-4b6c-9013-ef5efb45112c" providerId="AD" clId="Web-{DB089DF1-8BF9-37A7-8D7D-23A6E246C68A}" dt="2026-02-04T04:37:59.528" v="672" actId="20577"/>
          <ac:spMkLst>
            <pc:docMk/>
            <pc:sldMk cId="2891356134" sldId="333"/>
            <ac:spMk id="4" creationId="{99FAEB64-E3DE-BC43-4477-E6525A492732}"/>
          </ac:spMkLst>
        </pc:spChg>
      </pc:sldChg>
      <pc:sldChg chg="modSp">
        <pc:chgData name="Marcus Jacobs" userId="S::marcus@wesleyville.gov::0ea1afa7-3c90-4b6c-9013-ef5efb45112c" providerId="AD" clId="Web-{DB089DF1-8BF9-37A7-8D7D-23A6E246C68A}" dt="2026-02-04T04:38:51.577" v="686" actId="20577"/>
        <pc:sldMkLst>
          <pc:docMk/>
          <pc:sldMk cId="3564971480" sldId="334"/>
        </pc:sldMkLst>
        <pc:spChg chg="mod">
          <ac:chgData name="Marcus Jacobs" userId="S::marcus@wesleyville.gov::0ea1afa7-3c90-4b6c-9013-ef5efb45112c" providerId="AD" clId="Web-{DB089DF1-8BF9-37A7-8D7D-23A6E246C68A}" dt="2026-02-04T04:38:51.577" v="686" actId="20577"/>
          <ac:spMkLst>
            <pc:docMk/>
            <pc:sldMk cId="3564971480" sldId="334"/>
            <ac:spMk id="4" creationId="{ABFBF971-35EB-0BC1-7847-F732B32CDE6F}"/>
          </ac:spMkLst>
        </pc:spChg>
      </pc:sldChg>
      <pc:sldChg chg="add replId">
        <pc:chgData name="Marcus Jacobs" userId="S::marcus@wesleyville.gov::0ea1afa7-3c90-4b6c-9013-ef5efb45112c" providerId="AD" clId="Web-{DB089DF1-8BF9-37A7-8D7D-23A6E246C68A}" dt="2026-02-04T04:17:53.734" v="328"/>
        <pc:sldMkLst>
          <pc:docMk/>
          <pc:sldMk cId="2348912781" sldId="335"/>
        </pc:sldMkLst>
      </pc:sldChg>
      <pc:sldChg chg="modSp add replId">
        <pc:chgData name="Marcus Jacobs" userId="S::marcus@wesleyville.gov::0ea1afa7-3c90-4b6c-9013-ef5efb45112c" providerId="AD" clId="Web-{DB089DF1-8BF9-37A7-8D7D-23A6E246C68A}" dt="2026-02-04T04:52:29.443" v="1477" actId="20577"/>
        <pc:sldMkLst>
          <pc:docMk/>
          <pc:sldMk cId="1836118383" sldId="336"/>
        </pc:sldMkLst>
        <pc:spChg chg="mod">
          <ac:chgData name="Marcus Jacobs" userId="S::marcus@wesleyville.gov::0ea1afa7-3c90-4b6c-9013-ef5efb45112c" providerId="AD" clId="Web-{DB089DF1-8BF9-37A7-8D7D-23A6E246C68A}" dt="2026-02-04T04:52:29.443" v="1477" actId="20577"/>
          <ac:spMkLst>
            <pc:docMk/>
            <pc:sldMk cId="1836118383" sldId="336"/>
            <ac:spMk id="23" creationId="{E119E5CB-F75E-263F-DA79-85E4CC323C2C}"/>
          </ac:spMkLst>
        </pc:spChg>
      </pc:sldChg>
      <pc:sldChg chg="new del">
        <pc:chgData name="Marcus Jacobs" userId="S::marcus@wesleyville.gov::0ea1afa7-3c90-4b6c-9013-ef5efb45112c" providerId="AD" clId="Web-{DB089DF1-8BF9-37A7-8D7D-23A6E246C68A}" dt="2026-02-04T04:39:16.359" v="688"/>
        <pc:sldMkLst>
          <pc:docMk/>
          <pc:sldMk cId="2378151815" sldId="336"/>
        </pc:sldMkLst>
      </pc:sldChg>
      <pc:sldChg chg="modSp add ord replId">
        <pc:chgData name="Marcus Jacobs" userId="S::marcus@wesleyville.gov::0ea1afa7-3c90-4b6c-9013-ef5efb45112c" providerId="AD" clId="Web-{DB089DF1-8BF9-37A7-8D7D-23A6E246C68A}" dt="2026-02-04T05:21:31.436" v="1777" actId="20577"/>
        <pc:sldMkLst>
          <pc:docMk/>
          <pc:sldMk cId="1906718939" sldId="337"/>
        </pc:sldMkLst>
        <pc:spChg chg="mod">
          <ac:chgData name="Marcus Jacobs" userId="S::marcus@wesleyville.gov::0ea1afa7-3c90-4b6c-9013-ef5efb45112c" providerId="AD" clId="Web-{DB089DF1-8BF9-37A7-8D7D-23A6E246C68A}" dt="2026-02-04T04:57:48.093" v="1648" actId="20577"/>
          <ac:spMkLst>
            <pc:docMk/>
            <pc:sldMk cId="1906718939" sldId="337"/>
            <ac:spMk id="18" creationId="{3A38839A-598F-0B66-7198-13FDDEAC542B}"/>
          </ac:spMkLst>
        </pc:spChg>
        <pc:spChg chg="mod">
          <ac:chgData name="Marcus Jacobs" userId="S::marcus@wesleyville.gov::0ea1afa7-3c90-4b6c-9013-ef5efb45112c" providerId="AD" clId="Web-{DB089DF1-8BF9-37A7-8D7D-23A6E246C68A}" dt="2026-02-04T05:21:31.436" v="1777" actId="20577"/>
          <ac:spMkLst>
            <pc:docMk/>
            <pc:sldMk cId="1906718939" sldId="337"/>
            <ac:spMk id="23" creationId="{F1B7A7BA-EE4F-D428-B418-C3FF97BE48EE}"/>
          </ac:spMkLst>
        </pc:spChg>
      </pc:sldChg>
      <pc:sldChg chg="modSp add replId">
        <pc:chgData name="Marcus Jacobs" userId="S::marcus@wesleyville.gov::0ea1afa7-3c90-4b6c-9013-ef5efb45112c" providerId="AD" clId="Web-{DB089DF1-8BF9-37A7-8D7D-23A6E246C68A}" dt="2026-02-04T04:50:38.625" v="1352" actId="20577"/>
        <pc:sldMkLst>
          <pc:docMk/>
          <pc:sldMk cId="197951900" sldId="338"/>
        </pc:sldMkLst>
        <pc:spChg chg="mod">
          <ac:chgData name="Marcus Jacobs" userId="S::marcus@wesleyville.gov::0ea1afa7-3c90-4b6c-9013-ef5efb45112c" providerId="AD" clId="Web-{DB089DF1-8BF9-37A7-8D7D-23A6E246C68A}" dt="2026-02-04T04:50:38.625" v="1352" actId="20577"/>
          <ac:spMkLst>
            <pc:docMk/>
            <pc:sldMk cId="197951900" sldId="338"/>
            <ac:spMk id="23" creationId="{3C734042-A3F6-FA62-1FA4-366D4669C344}"/>
          </ac:spMkLst>
        </pc:spChg>
      </pc:sldChg>
      <pc:sldChg chg="modSp add del ord replId">
        <pc:chgData name="Marcus Jacobs" userId="S::marcus@wesleyville.gov::0ea1afa7-3c90-4b6c-9013-ef5efb45112c" providerId="AD" clId="Web-{DB089DF1-8BF9-37A7-8D7D-23A6E246C68A}" dt="2026-02-04T05:28:22.085" v="1909"/>
        <pc:sldMkLst>
          <pc:docMk/>
          <pc:sldMk cId="4141560272" sldId="339"/>
        </pc:sldMkLst>
        <pc:spChg chg="mod">
          <ac:chgData name="Marcus Jacobs" userId="S::marcus@wesleyville.gov::0ea1afa7-3c90-4b6c-9013-ef5efb45112c" providerId="AD" clId="Web-{DB089DF1-8BF9-37A7-8D7D-23A6E246C68A}" dt="2026-02-04T04:54:32.135" v="1493" actId="20577"/>
          <ac:spMkLst>
            <pc:docMk/>
            <pc:sldMk cId="4141560272" sldId="339"/>
            <ac:spMk id="9" creationId="{88DE8E90-FB21-569A-438A-09CCAA448B70}"/>
          </ac:spMkLst>
        </pc:spChg>
      </pc:sldChg>
      <pc:sldChg chg="modSp add ord replId">
        <pc:chgData name="Marcus Jacobs" userId="S::marcus@wesleyville.gov::0ea1afa7-3c90-4b6c-9013-ef5efb45112c" providerId="AD" clId="Web-{DB089DF1-8BF9-37A7-8D7D-23A6E246C68A}" dt="2026-02-04T04:57:35.655" v="1636" actId="1076"/>
        <pc:sldMkLst>
          <pc:docMk/>
          <pc:sldMk cId="1697949203" sldId="340"/>
        </pc:sldMkLst>
        <pc:spChg chg="mod">
          <ac:chgData name="Marcus Jacobs" userId="S::marcus@wesleyville.gov::0ea1afa7-3c90-4b6c-9013-ef5efb45112c" providerId="AD" clId="Web-{DB089DF1-8BF9-37A7-8D7D-23A6E246C68A}" dt="2026-02-04T04:57:35.655" v="1636" actId="1076"/>
          <ac:spMkLst>
            <pc:docMk/>
            <pc:sldMk cId="1697949203" sldId="340"/>
            <ac:spMk id="9" creationId="{2960589A-B57D-10E0-2285-C0CFA42EC4AE}"/>
          </ac:spMkLst>
        </pc:spChg>
      </pc:sldChg>
      <pc:sldChg chg="add replId">
        <pc:chgData name="Marcus Jacobs" userId="S::marcus@wesleyville.gov::0ea1afa7-3c90-4b6c-9013-ef5efb45112c" providerId="AD" clId="Web-{DB089DF1-8BF9-37A7-8D7D-23A6E246C68A}" dt="2026-02-04T04:57:39.405" v="1637"/>
        <pc:sldMkLst>
          <pc:docMk/>
          <pc:sldMk cId="322595050" sldId="341"/>
        </pc:sldMkLst>
      </pc:sldChg>
      <pc:sldChg chg="addSp delSp modSp add replId delAnim">
        <pc:chgData name="Marcus Jacobs" userId="S::marcus@wesleyville.gov::0ea1afa7-3c90-4b6c-9013-ef5efb45112c" providerId="AD" clId="Web-{DB089DF1-8BF9-37A7-8D7D-23A6E246C68A}" dt="2026-02-04T05:22:57.564" v="1793" actId="1076"/>
        <pc:sldMkLst>
          <pc:docMk/>
          <pc:sldMk cId="3996385861" sldId="342"/>
        </pc:sldMkLst>
        <pc:spChg chg="del mod">
          <ac:chgData name="Marcus Jacobs" userId="S::marcus@wesleyville.gov::0ea1afa7-3c90-4b6c-9013-ef5efb45112c" providerId="AD" clId="Web-{DB089DF1-8BF9-37A7-8D7D-23A6E246C68A}" dt="2026-02-04T05:22:09.563" v="1786"/>
          <ac:spMkLst>
            <pc:docMk/>
            <pc:sldMk cId="3996385861" sldId="342"/>
            <ac:spMk id="23" creationId="{5582B815-2D93-134B-9B7E-2849CA3ACE1F}"/>
          </ac:spMkLst>
        </pc:spChg>
        <pc:picChg chg="add del mod">
          <ac:chgData name="Marcus Jacobs" userId="S::marcus@wesleyville.gov::0ea1afa7-3c90-4b6c-9013-ef5efb45112c" providerId="AD" clId="Web-{DB089DF1-8BF9-37A7-8D7D-23A6E246C68A}" dt="2026-02-04T05:22:49.798" v="1789"/>
          <ac:picMkLst>
            <pc:docMk/>
            <pc:sldMk cId="3996385861" sldId="342"/>
            <ac:picMk id="2" creationId="{EBA770F7-306D-B09D-A167-90F2857F0F29}"/>
          </ac:picMkLst>
        </pc:picChg>
        <pc:picChg chg="add mod">
          <ac:chgData name="Marcus Jacobs" userId="S::marcus@wesleyville.gov::0ea1afa7-3c90-4b6c-9013-ef5efb45112c" providerId="AD" clId="Web-{DB089DF1-8BF9-37A7-8D7D-23A6E246C68A}" dt="2026-02-04T05:22:57.564" v="1793" actId="1076"/>
          <ac:picMkLst>
            <pc:docMk/>
            <pc:sldMk cId="3996385861" sldId="342"/>
            <ac:picMk id="3" creationId="{8B79D0AE-25A5-CAE1-B427-34C3AE3331CF}"/>
          </ac:picMkLst>
        </pc:picChg>
      </pc:sldChg>
      <pc:sldChg chg="modSp add ord replId">
        <pc:chgData name="Marcus Jacobs" userId="S::marcus@wesleyville.gov::0ea1afa7-3c90-4b6c-9013-ef5efb45112c" providerId="AD" clId="Web-{DB089DF1-8BF9-37A7-8D7D-23A6E246C68A}" dt="2026-02-04T05:24:01.425" v="1884" actId="20577"/>
        <pc:sldMkLst>
          <pc:docMk/>
          <pc:sldMk cId="122692199" sldId="343"/>
        </pc:sldMkLst>
        <pc:spChg chg="mod">
          <ac:chgData name="Marcus Jacobs" userId="S::marcus@wesleyville.gov::0ea1afa7-3c90-4b6c-9013-ef5efb45112c" providerId="AD" clId="Web-{DB089DF1-8BF9-37A7-8D7D-23A6E246C68A}" dt="2026-02-04T05:24:01.425" v="1884" actId="20577"/>
          <ac:spMkLst>
            <pc:docMk/>
            <pc:sldMk cId="122692199" sldId="343"/>
            <ac:spMk id="23" creationId="{4F4D39DD-8B0E-D6FF-8E13-13BB63B4D682}"/>
          </ac:spMkLst>
        </pc:spChg>
      </pc:sldChg>
      <pc:sldChg chg="delSp add del replId">
        <pc:chgData name="Marcus Jacobs" userId="S::marcus@wesleyville.gov::0ea1afa7-3c90-4b6c-9013-ef5efb45112c" providerId="AD" clId="Web-{DB089DF1-8BF9-37A7-8D7D-23A6E246C68A}" dt="2026-02-04T05:23:16.470" v="1796"/>
        <pc:sldMkLst>
          <pc:docMk/>
          <pc:sldMk cId="3423308850" sldId="343"/>
        </pc:sldMkLst>
        <pc:picChg chg="del">
          <ac:chgData name="Marcus Jacobs" userId="S::marcus@wesleyville.gov::0ea1afa7-3c90-4b6c-9013-ef5efb45112c" providerId="AD" clId="Web-{DB089DF1-8BF9-37A7-8D7D-23A6E246C68A}" dt="2026-02-04T05:23:14.689" v="1795"/>
          <ac:picMkLst>
            <pc:docMk/>
            <pc:sldMk cId="3423308850" sldId="343"/>
            <ac:picMk id="3" creationId="{53D642AC-C623-4A74-4D5E-8F318D589B98}"/>
          </ac:picMkLst>
        </pc:picChg>
      </pc:sldChg>
      <pc:sldChg chg="addSp delSp modSp add del replId delAnim">
        <pc:chgData name="Marcus Jacobs" userId="S::marcus@wesleyville.gov::0ea1afa7-3c90-4b6c-9013-ef5efb45112c" providerId="AD" clId="Web-{DB089DF1-8BF9-37A7-8D7D-23A6E246C68A}" dt="2026-02-04T05:27:09.037" v="1898"/>
        <pc:sldMkLst>
          <pc:docMk/>
          <pc:sldMk cId="1857010396" sldId="344"/>
        </pc:sldMkLst>
        <pc:spChg chg="del mod">
          <ac:chgData name="Marcus Jacobs" userId="S::marcus@wesleyville.gov::0ea1afa7-3c90-4b6c-9013-ef5efb45112c" providerId="AD" clId="Web-{DB089DF1-8BF9-37A7-8D7D-23A6E246C68A}" dt="2026-02-04T05:27:07.006" v="1896"/>
          <ac:spMkLst>
            <pc:docMk/>
            <pc:sldMk cId="1857010396" sldId="344"/>
            <ac:spMk id="23" creationId="{981F648F-C751-E26F-6B34-50EB54019C96}"/>
          </ac:spMkLst>
        </pc:spChg>
        <pc:picChg chg="add del mod">
          <ac:chgData name="Marcus Jacobs" userId="S::marcus@wesleyville.gov::0ea1afa7-3c90-4b6c-9013-ef5efb45112c" providerId="AD" clId="Web-{DB089DF1-8BF9-37A7-8D7D-23A6E246C68A}" dt="2026-02-04T05:27:07.834" v="1897"/>
          <ac:picMkLst>
            <pc:docMk/>
            <pc:sldMk cId="1857010396" sldId="344"/>
            <ac:picMk id="2" creationId="{AB526C19-9F7F-BB5E-A524-CB001891ED96}"/>
          </ac:picMkLst>
        </pc:picChg>
      </pc:sldChg>
      <pc:sldChg chg="addSp delSp modSp add ord replId">
        <pc:chgData name="Marcus Jacobs" userId="S::marcus@wesleyville.gov::0ea1afa7-3c90-4b6c-9013-ef5efb45112c" providerId="AD" clId="Web-{DB089DF1-8BF9-37A7-8D7D-23A6E246C68A}" dt="2026-02-04T05:27:35.084" v="1904" actId="14100"/>
        <pc:sldMkLst>
          <pc:docMk/>
          <pc:sldMk cId="2683266929" sldId="344"/>
        </pc:sldMkLst>
        <pc:picChg chg="add mod">
          <ac:chgData name="Marcus Jacobs" userId="S::marcus@wesleyville.gov::0ea1afa7-3c90-4b6c-9013-ef5efb45112c" providerId="AD" clId="Web-{DB089DF1-8BF9-37A7-8D7D-23A6E246C68A}" dt="2026-02-04T05:27:35.084" v="1904" actId="14100"/>
          <ac:picMkLst>
            <pc:docMk/>
            <pc:sldMk cId="2683266929" sldId="344"/>
            <ac:picMk id="2" creationId="{5DEADF68-814B-1EA5-FAED-746090A787A9}"/>
          </ac:picMkLst>
        </pc:picChg>
        <pc:picChg chg="del">
          <ac:chgData name="Marcus Jacobs" userId="S::marcus@wesleyville.gov::0ea1afa7-3c90-4b6c-9013-ef5efb45112c" providerId="AD" clId="Web-{DB089DF1-8BF9-37A7-8D7D-23A6E246C68A}" dt="2026-02-04T05:27:31.912" v="1903"/>
          <ac:picMkLst>
            <pc:docMk/>
            <pc:sldMk cId="2683266929" sldId="344"/>
            <ac:picMk id="3" creationId="{815C2E51-6AD4-D2C3-344E-5C2C1E9F67E9}"/>
          </ac:picMkLst>
        </pc:picChg>
      </pc:sldChg>
      <pc:sldChg chg="add del replId">
        <pc:chgData name="Marcus Jacobs" userId="S::marcus@wesleyville.gov::0ea1afa7-3c90-4b6c-9013-ef5efb45112c" providerId="AD" clId="Web-{DB089DF1-8BF9-37A7-8D7D-23A6E246C68A}" dt="2026-02-04T05:26:43.068" v="1891"/>
        <pc:sldMkLst>
          <pc:docMk/>
          <pc:sldMk cId="1643324537" sldId="345"/>
        </pc:sldMkLst>
      </pc:sldChg>
      <pc:sldChg chg="modSp add ord replId">
        <pc:chgData name="Marcus Jacobs" userId="S::marcus@wesleyville.gov::0ea1afa7-3c90-4b6c-9013-ef5efb45112c" providerId="AD" clId="Web-{DB089DF1-8BF9-37A7-8D7D-23A6E246C68A}" dt="2026-02-04T05:28:04.960" v="1908" actId="20577"/>
        <pc:sldMkLst>
          <pc:docMk/>
          <pc:sldMk cId="2698713731" sldId="345"/>
        </pc:sldMkLst>
        <pc:spChg chg="mod">
          <ac:chgData name="Marcus Jacobs" userId="S::marcus@wesleyville.gov::0ea1afa7-3c90-4b6c-9013-ef5efb45112c" providerId="AD" clId="Web-{DB089DF1-8BF9-37A7-8D7D-23A6E246C68A}" dt="2026-02-04T05:28:04.960" v="1908" actId="20577"/>
          <ac:spMkLst>
            <pc:docMk/>
            <pc:sldMk cId="2698713731" sldId="345"/>
            <ac:spMk id="9" creationId="{0D457A76-F428-52FB-08A6-55C5295454CD}"/>
          </ac:spMkLst>
        </pc:spChg>
      </pc:sldChg>
      <pc:sldChg chg="delSp modSp add replId delAnim">
        <pc:chgData name="Marcus Jacobs" userId="S::marcus@wesleyville.gov::0ea1afa7-3c90-4b6c-9013-ef5efb45112c" providerId="AD" clId="Web-{DB089DF1-8BF9-37A7-8D7D-23A6E246C68A}" dt="2026-02-04T05:39:02.325" v="1928" actId="20577"/>
        <pc:sldMkLst>
          <pc:docMk/>
          <pc:sldMk cId="133864262" sldId="346"/>
        </pc:sldMkLst>
        <pc:spChg chg="mod">
          <ac:chgData name="Marcus Jacobs" userId="S::marcus@wesleyville.gov::0ea1afa7-3c90-4b6c-9013-ef5efb45112c" providerId="AD" clId="Web-{DB089DF1-8BF9-37A7-8D7D-23A6E246C68A}" dt="2026-02-04T05:39:02.325" v="1928" actId="20577"/>
          <ac:spMkLst>
            <pc:docMk/>
            <pc:sldMk cId="133864262" sldId="346"/>
            <ac:spMk id="18" creationId="{5AF6E5FB-3A81-8DAC-96A0-1D768303CB7D}"/>
          </ac:spMkLst>
        </pc:spChg>
        <pc:spChg chg="del mod">
          <ac:chgData name="Marcus Jacobs" userId="S::marcus@wesleyville.gov::0ea1afa7-3c90-4b6c-9013-ef5efb45112c" providerId="AD" clId="Web-{DB089DF1-8BF9-37A7-8D7D-23A6E246C68A}" dt="2026-02-04T05:38:57.809" v="1925"/>
          <ac:spMkLst>
            <pc:docMk/>
            <pc:sldMk cId="133864262" sldId="346"/>
            <ac:spMk id="23" creationId="{E3B1AEBA-46AA-EF13-B699-5F115A3FB1AE}"/>
          </ac:spMkLst>
        </pc:spChg>
      </pc:sldChg>
    </pc:docChg>
  </pc:docChgLst>
  <pc:docChgLst>
    <pc:chgData name="Marcus Jacobs" userId="S::marcus@wesleyville.gov::0ea1afa7-3c90-4b6c-9013-ef5efb45112c" providerId="AD" clId="Web-{4A1EF065-A1CF-0971-1B12-FBE773C3AF2D}"/>
    <pc:docChg chg="addSld delSld modSld sldOrd">
      <pc:chgData name="Marcus Jacobs" userId="S::marcus@wesleyville.gov::0ea1afa7-3c90-4b6c-9013-ef5efb45112c" providerId="AD" clId="Web-{4A1EF065-A1CF-0971-1B12-FBE773C3AF2D}" dt="2026-02-05T05:20:35.707" v="630" actId="1076"/>
      <pc:docMkLst>
        <pc:docMk/>
      </pc:docMkLst>
      <pc:sldChg chg="modSp">
        <pc:chgData name="Marcus Jacobs" userId="S::marcus@wesleyville.gov::0ea1afa7-3c90-4b6c-9013-ef5efb45112c" providerId="AD" clId="Web-{4A1EF065-A1CF-0971-1B12-FBE773C3AF2D}" dt="2026-02-05T04:32:26.318" v="30" actId="20577"/>
        <pc:sldMkLst>
          <pc:docMk/>
          <pc:sldMk cId="196980506" sldId="273"/>
        </pc:sldMkLst>
        <pc:spChg chg="mod">
          <ac:chgData name="Marcus Jacobs" userId="S::marcus@wesleyville.gov::0ea1afa7-3c90-4b6c-9013-ef5efb45112c" providerId="AD" clId="Web-{4A1EF065-A1CF-0971-1B12-FBE773C3AF2D}" dt="2026-02-05T04:32:26.318" v="30" actId="20577"/>
          <ac:spMkLst>
            <pc:docMk/>
            <pc:sldMk cId="196980506" sldId="273"/>
            <ac:spMk id="3" creationId="{C78EE14F-687C-26AB-3F6C-8C31CC0B7D54}"/>
          </ac:spMkLst>
        </pc:spChg>
      </pc:sldChg>
      <pc:sldChg chg="del">
        <pc:chgData name="Marcus Jacobs" userId="S::marcus@wesleyville.gov::0ea1afa7-3c90-4b6c-9013-ef5efb45112c" providerId="AD" clId="Web-{4A1EF065-A1CF-0971-1B12-FBE773C3AF2D}" dt="2026-02-05T05:03:27.519" v="429"/>
        <pc:sldMkLst>
          <pc:docMk/>
          <pc:sldMk cId="2764558358" sldId="274"/>
        </pc:sldMkLst>
      </pc:sldChg>
      <pc:sldChg chg="modSp">
        <pc:chgData name="Marcus Jacobs" userId="S::marcus@wesleyville.gov::0ea1afa7-3c90-4b6c-9013-ef5efb45112c" providerId="AD" clId="Web-{4A1EF065-A1CF-0971-1B12-FBE773C3AF2D}" dt="2026-02-05T04:31:57.302" v="11" actId="1076"/>
        <pc:sldMkLst>
          <pc:docMk/>
          <pc:sldMk cId="843530140" sldId="276"/>
        </pc:sldMkLst>
        <pc:spChg chg="mod">
          <ac:chgData name="Marcus Jacobs" userId="S::marcus@wesleyville.gov::0ea1afa7-3c90-4b6c-9013-ef5efb45112c" providerId="AD" clId="Web-{4A1EF065-A1CF-0971-1B12-FBE773C3AF2D}" dt="2026-02-05T04:31:57.302" v="11" actId="1076"/>
          <ac:spMkLst>
            <pc:docMk/>
            <pc:sldMk cId="843530140" sldId="276"/>
            <ac:spMk id="3" creationId="{02AAD229-5ED1-1E20-1CC1-81F5516A078E}"/>
          </ac:spMkLst>
        </pc:spChg>
      </pc:sldChg>
      <pc:sldChg chg="delAnim">
        <pc:chgData name="Marcus Jacobs" userId="S::marcus@wesleyville.gov::0ea1afa7-3c90-4b6c-9013-ef5efb45112c" providerId="AD" clId="Web-{4A1EF065-A1CF-0971-1B12-FBE773C3AF2D}" dt="2026-02-05T04:43:06.304" v="98"/>
        <pc:sldMkLst>
          <pc:docMk/>
          <pc:sldMk cId="2330854230" sldId="277"/>
        </pc:sldMkLst>
      </pc:sldChg>
      <pc:sldChg chg="del">
        <pc:chgData name="Marcus Jacobs" userId="S::marcus@wesleyville.gov::0ea1afa7-3c90-4b6c-9013-ef5efb45112c" providerId="AD" clId="Web-{4A1EF065-A1CF-0971-1B12-FBE773C3AF2D}" dt="2026-02-05T04:58:09.184" v="265"/>
        <pc:sldMkLst>
          <pc:docMk/>
          <pc:sldMk cId="2526325584" sldId="279"/>
        </pc:sldMkLst>
      </pc:sldChg>
      <pc:sldChg chg="modSp">
        <pc:chgData name="Marcus Jacobs" userId="S::marcus@wesleyville.gov::0ea1afa7-3c90-4b6c-9013-ef5efb45112c" providerId="AD" clId="Web-{4A1EF065-A1CF-0971-1B12-FBE773C3AF2D}" dt="2026-02-05T04:58:24.528" v="267" actId="20577"/>
        <pc:sldMkLst>
          <pc:docMk/>
          <pc:sldMk cId="4121683917" sldId="283"/>
        </pc:sldMkLst>
        <pc:spChg chg="mod">
          <ac:chgData name="Marcus Jacobs" userId="S::marcus@wesleyville.gov::0ea1afa7-3c90-4b6c-9013-ef5efb45112c" providerId="AD" clId="Web-{4A1EF065-A1CF-0971-1B12-FBE773C3AF2D}" dt="2026-02-05T04:58:24.528" v="267" actId="20577"/>
          <ac:spMkLst>
            <pc:docMk/>
            <pc:sldMk cId="4121683917" sldId="283"/>
            <ac:spMk id="23" creationId="{8A238BF3-2F57-E420-3713-ADCFCFDBE1A9}"/>
          </ac:spMkLst>
        </pc:spChg>
      </pc:sldChg>
      <pc:sldChg chg="modSp">
        <pc:chgData name="Marcus Jacobs" userId="S::marcus@wesleyville.gov::0ea1afa7-3c90-4b6c-9013-ef5efb45112c" providerId="AD" clId="Web-{4A1EF065-A1CF-0971-1B12-FBE773C3AF2D}" dt="2026-02-05T05:01:58.142" v="348" actId="20577"/>
        <pc:sldMkLst>
          <pc:docMk/>
          <pc:sldMk cId="3248030961" sldId="284"/>
        </pc:sldMkLst>
        <pc:spChg chg="mod">
          <ac:chgData name="Marcus Jacobs" userId="S::marcus@wesleyville.gov::0ea1afa7-3c90-4b6c-9013-ef5efb45112c" providerId="AD" clId="Web-{4A1EF065-A1CF-0971-1B12-FBE773C3AF2D}" dt="2026-02-05T05:01:58.142" v="348" actId="20577"/>
          <ac:spMkLst>
            <pc:docMk/>
            <pc:sldMk cId="3248030961" sldId="284"/>
            <ac:spMk id="9" creationId="{0CCBE967-912C-9C57-F207-FC07778E258F}"/>
          </ac:spMkLst>
        </pc:spChg>
      </pc:sldChg>
      <pc:sldChg chg="modSp addAnim delAnim modAnim">
        <pc:chgData name="Marcus Jacobs" userId="S::marcus@wesleyville.gov::0ea1afa7-3c90-4b6c-9013-ef5efb45112c" providerId="AD" clId="Web-{4A1EF065-A1CF-0971-1B12-FBE773C3AF2D}" dt="2026-02-05T05:01:44.736" v="346"/>
        <pc:sldMkLst>
          <pc:docMk/>
          <pc:sldMk cId="1069691433" sldId="292"/>
        </pc:sldMkLst>
        <pc:spChg chg="mod">
          <ac:chgData name="Marcus Jacobs" userId="S::marcus@wesleyville.gov::0ea1afa7-3c90-4b6c-9013-ef5efb45112c" providerId="AD" clId="Web-{4A1EF065-A1CF-0971-1B12-FBE773C3AF2D}" dt="2026-02-05T04:59:43.546" v="273" actId="20577"/>
          <ac:spMkLst>
            <pc:docMk/>
            <pc:sldMk cId="1069691433" sldId="292"/>
            <ac:spMk id="18" creationId="{23B4316D-5AFF-EBF3-102C-F01302E15E89}"/>
          </ac:spMkLst>
        </pc:spChg>
        <pc:spChg chg="mod">
          <ac:chgData name="Marcus Jacobs" userId="S::marcus@wesleyville.gov::0ea1afa7-3c90-4b6c-9013-ef5efb45112c" providerId="AD" clId="Web-{4A1EF065-A1CF-0971-1B12-FBE773C3AF2D}" dt="2026-02-05T05:01:12.626" v="341" actId="20577"/>
          <ac:spMkLst>
            <pc:docMk/>
            <pc:sldMk cId="1069691433" sldId="292"/>
            <ac:spMk id="23" creationId="{1E3700D8-F291-3899-1581-D93BAC33AE48}"/>
          </ac:spMkLst>
        </pc:spChg>
      </pc:sldChg>
      <pc:sldChg chg="modSp">
        <pc:chgData name="Marcus Jacobs" userId="S::marcus@wesleyville.gov::0ea1afa7-3c90-4b6c-9013-ef5efb45112c" providerId="AD" clId="Web-{4A1EF065-A1CF-0971-1B12-FBE773C3AF2D}" dt="2026-02-05T05:02:35.580" v="407" actId="20577"/>
        <pc:sldMkLst>
          <pc:docMk/>
          <pc:sldMk cId="3003539297" sldId="293"/>
        </pc:sldMkLst>
        <pc:spChg chg="mod">
          <ac:chgData name="Marcus Jacobs" userId="S::marcus@wesleyville.gov::0ea1afa7-3c90-4b6c-9013-ef5efb45112c" providerId="AD" clId="Web-{4A1EF065-A1CF-0971-1B12-FBE773C3AF2D}" dt="2026-02-05T05:02:35.580" v="407" actId="20577"/>
          <ac:spMkLst>
            <pc:docMk/>
            <pc:sldMk cId="3003539297" sldId="293"/>
            <ac:spMk id="3" creationId="{02C9C135-87AE-525E-505E-B071232953D8}"/>
          </ac:spMkLst>
        </pc:spChg>
      </pc:sldChg>
      <pc:sldChg chg="modSp">
        <pc:chgData name="Marcus Jacobs" userId="S::marcus@wesleyville.gov::0ea1afa7-3c90-4b6c-9013-ef5efb45112c" providerId="AD" clId="Web-{4A1EF065-A1CF-0971-1B12-FBE773C3AF2D}" dt="2026-02-05T04:31:44.896" v="10" actId="1076"/>
        <pc:sldMkLst>
          <pc:docMk/>
          <pc:sldMk cId="322855118" sldId="296"/>
        </pc:sldMkLst>
        <pc:spChg chg="mod">
          <ac:chgData name="Marcus Jacobs" userId="S::marcus@wesleyville.gov::0ea1afa7-3c90-4b6c-9013-ef5efb45112c" providerId="AD" clId="Web-{4A1EF065-A1CF-0971-1B12-FBE773C3AF2D}" dt="2026-02-05T04:31:41.255" v="9" actId="20577"/>
          <ac:spMkLst>
            <pc:docMk/>
            <pc:sldMk cId="322855118" sldId="296"/>
            <ac:spMk id="18" creationId="{A826B909-270F-ABDA-B7CA-44C905032FCB}"/>
          </ac:spMkLst>
        </pc:spChg>
        <pc:spChg chg="mod">
          <ac:chgData name="Marcus Jacobs" userId="S::marcus@wesleyville.gov::0ea1afa7-3c90-4b6c-9013-ef5efb45112c" providerId="AD" clId="Web-{4A1EF065-A1CF-0971-1B12-FBE773C3AF2D}" dt="2026-02-05T04:31:44.896" v="10" actId="1076"/>
          <ac:spMkLst>
            <pc:docMk/>
            <pc:sldMk cId="322855118" sldId="296"/>
            <ac:spMk id="23" creationId="{7F2846B7-9662-BFAB-ED16-6688EDD6CF61}"/>
          </ac:spMkLst>
        </pc:spChg>
      </pc:sldChg>
      <pc:sldChg chg="modSp">
        <pc:chgData name="Marcus Jacobs" userId="S::marcus@wesleyville.gov::0ea1afa7-3c90-4b6c-9013-ef5efb45112c" providerId="AD" clId="Web-{4A1EF065-A1CF-0971-1B12-FBE773C3AF2D}" dt="2026-02-05T04:43:35.930" v="99" actId="20577"/>
        <pc:sldMkLst>
          <pc:docMk/>
          <pc:sldMk cId="3276927644" sldId="298"/>
        </pc:sldMkLst>
        <pc:spChg chg="mod">
          <ac:chgData name="Marcus Jacobs" userId="S::marcus@wesleyville.gov::0ea1afa7-3c90-4b6c-9013-ef5efb45112c" providerId="AD" clId="Web-{4A1EF065-A1CF-0971-1B12-FBE773C3AF2D}" dt="2026-02-05T04:43:35.930" v="99" actId="20577"/>
          <ac:spMkLst>
            <pc:docMk/>
            <pc:sldMk cId="3276927644" sldId="298"/>
            <ac:spMk id="23" creationId="{54B56F2C-FE08-A21D-F05D-996CAA000BEC}"/>
          </ac:spMkLst>
        </pc:spChg>
      </pc:sldChg>
      <pc:sldChg chg="addAnim delAnim">
        <pc:chgData name="Marcus Jacobs" userId="S::marcus@wesleyville.gov::0ea1afa7-3c90-4b6c-9013-ef5efb45112c" providerId="AD" clId="Web-{4A1EF065-A1CF-0971-1B12-FBE773C3AF2D}" dt="2026-02-05T04:42:17.490" v="97"/>
        <pc:sldMkLst>
          <pc:docMk/>
          <pc:sldMk cId="2366224014" sldId="300"/>
        </pc:sldMkLst>
      </pc:sldChg>
      <pc:sldChg chg="ord delAnim">
        <pc:chgData name="Marcus Jacobs" userId="S::marcus@wesleyville.gov::0ea1afa7-3c90-4b6c-9013-ef5efb45112c" providerId="AD" clId="Web-{4A1EF065-A1CF-0971-1B12-FBE773C3AF2D}" dt="2026-02-05T04:47:36.699" v="122"/>
        <pc:sldMkLst>
          <pc:docMk/>
          <pc:sldMk cId="4074792349" sldId="308"/>
        </pc:sldMkLst>
      </pc:sldChg>
      <pc:sldChg chg="modSp delAnim">
        <pc:chgData name="Marcus Jacobs" userId="S::marcus@wesleyville.gov::0ea1afa7-3c90-4b6c-9013-ef5efb45112c" providerId="AD" clId="Web-{4A1EF065-A1CF-0971-1B12-FBE773C3AF2D}" dt="2026-02-05T05:10:51.700" v="608"/>
        <pc:sldMkLst>
          <pc:docMk/>
          <pc:sldMk cId="1890733103" sldId="311"/>
        </pc:sldMkLst>
        <pc:spChg chg="mod">
          <ac:chgData name="Marcus Jacobs" userId="S::marcus@wesleyville.gov::0ea1afa7-3c90-4b6c-9013-ef5efb45112c" providerId="AD" clId="Web-{4A1EF065-A1CF-0971-1B12-FBE773C3AF2D}" dt="2026-02-05T04:23:49.715" v="4" actId="20577"/>
          <ac:spMkLst>
            <pc:docMk/>
            <pc:sldMk cId="1890733103" sldId="311"/>
            <ac:spMk id="23" creationId="{A72CC8D9-968E-01DE-C695-AE4181486FCE}"/>
          </ac:spMkLst>
        </pc:spChg>
      </pc:sldChg>
      <pc:sldChg chg="delAnim modAnim">
        <pc:chgData name="Marcus Jacobs" userId="S::marcus@wesleyville.gov::0ea1afa7-3c90-4b6c-9013-ef5efb45112c" providerId="AD" clId="Web-{4A1EF065-A1CF-0971-1B12-FBE773C3AF2D}" dt="2026-02-05T05:11:39.593" v="614"/>
        <pc:sldMkLst>
          <pc:docMk/>
          <pc:sldMk cId="1780818879" sldId="312"/>
        </pc:sldMkLst>
      </pc:sldChg>
      <pc:sldChg chg="addSp delSp modSp addAnim delAnim">
        <pc:chgData name="Marcus Jacobs" userId="S::marcus@wesleyville.gov::0ea1afa7-3c90-4b6c-9013-ef5efb45112c" providerId="AD" clId="Web-{4A1EF065-A1CF-0971-1B12-FBE773C3AF2D}" dt="2026-02-05T04:54:51.144" v="162" actId="1076"/>
        <pc:sldMkLst>
          <pc:docMk/>
          <pc:sldMk cId="2607164679" sldId="313"/>
        </pc:sldMkLst>
        <pc:spChg chg="add">
          <ac:chgData name="Marcus Jacobs" userId="S::marcus@wesleyville.gov::0ea1afa7-3c90-4b6c-9013-ef5efb45112c" providerId="AD" clId="Web-{4A1EF065-A1CF-0971-1B12-FBE773C3AF2D}" dt="2026-02-05T04:53:41.937" v="151"/>
          <ac:spMkLst>
            <pc:docMk/>
            <pc:sldMk cId="2607164679" sldId="313"/>
            <ac:spMk id="3" creationId="{E8BB72C5-592B-6AF0-0BEF-D1A768026FFF}"/>
          </ac:spMkLst>
        </pc:spChg>
        <pc:spChg chg="add mod">
          <ac:chgData name="Marcus Jacobs" userId="S::marcus@wesleyville.gov::0ea1afa7-3c90-4b6c-9013-ef5efb45112c" providerId="AD" clId="Web-{4A1EF065-A1CF-0971-1B12-FBE773C3AF2D}" dt="2026-02-05T04:54:10.142" v="154" actId="1076"/>
          <ac:spMkLst>
            <pc:docMk/>
            <pc:sldMk cId="2607164679" sldId="313"/>
            <ac:spMk id="6" creationId="{162FC4D5-3ED4-1036-2451-5DB1990AC261}"/>
          </ac:spMkLst>
        </pc:spChg>
        <pc:spChg chg="add mod">
          <ac:chgData name="Marcus Jacobs" userId="S::marcus@wesleyville.gov::0ea1afa7-3c90-4b6c-9013-ef5efb45112c" providerId="AD" clId="Web-{4A1EF065-A1CF-0971-1B12-FBE773C3AF2D}" dt="2026-02-05T04:54:14.736" v="156" actId="1076"/>
          <ac:spMkLst>
            <pc:docMk/>
            <pc:sldMk cId="2607164679" sldId="313"/>
            <ac:spMk id="8" creationId="{830706F0-DD86-6E14-0E1D-4DA475532A9C}"/>
          </ac:spMkLst>
        </pc:spChg>
        <pc:spChg chg="add mod">
          <ac:chgData name="Marcus Jacobs" userId="S::marcus@wesleyville.gov::0ea1afa7-3c90-4b6c-9013-ef5efb45112c" providerId="AD" clId="Web-{4A1EF065-A1CF-0971-1B12-FBE773C3AF2D}" dt="2026-02-05T04:54:19.908" v="158" actId="1076"/>
          <ac:spMkLst>
            <pc:docMk/>
            <pc:sldMk cId="2607164679" sldId="313"/>
            <ac:spMk id="10" creationId="{DCEE87AE-80B5-AE68-07C1-CA348A0A6C44}"/>
          </ac:spMkLst>
        </pc:spChg>
        <pc:spChg chg="del">
          <ac:chgData name="Marcus Jacobs" userId="S::marcus@wesleyville.gov::0ea1afa7-3c90-4b6c-9013-ef5efb45112c" providerId="AD" clId="Web-{4A1EF065-A1CF-0971-1B12-FBE773C3AF2D}" dt="2026-02-05T04:53:22.811" v="147"/>
          <ac:spMkLst>
            <pc:docMk/>
            <pc:sldMk cId="2607164679" sldId="313"/>
            <ac:spMk id="23" creationId="{77E4BB5A-8E65-1EF3-3154-AAC24830A494}"/>
          </ac:spMkLst>
        </pc:spChg>
        <pc:picChg chg="add mod">
          <ac:chgData name="Marcus Jacobs" userId="S::marcus@wesleyville.gov::0ea1afa7-3c90-4b6c-9013-ef5efb45112c" providerId="AD" clId="Web-{4A1EF065-A1CF-0971-1B12-FBE773C3AF2D}" dt="2026-02-05T04:53:28.483" v="150" actId="14100"/>
          <ac:picMkLst>
            <pc:docMk/>
            <pc:sldMk cId="2607164679" sldId="313"/>
            <ac:picMk id="2" creationId="{33A1AFE8-4821-6902-C149-B260DFC9DF9C}"/>
          </ac:picMkLst>
        </pc:picChg>
        <pc:picChg chg="add mod">
          <ac:chgData name="Marcus Jacobs" userId="S::marcus@wesleyville.gov::0ea1afa7-3c90-4b6c-9013-ef5efb45112c" providerId="AD" clId="Web-{4A1EF065-A1CF-0971-1B12-FBE773C3AF2D}" dt="2026-02-05T04:54:51.144" v="162" actId="1076"/>
          <ac:picMkLst>
            <pc:docMk/>
            <pc:sldMk cId="2607164679" sldId="313"/>
            <ac:picMk id="13" creationId="{9C3F8AAA-33D8-C933-2C25-EA5053B9B5C6}"/>
          </ac:picMkLst>
        </pc:picChg>
      </pc:sldChg>
      <pc:sldChg chg="addSp delSp modSp addAnim delAnim">
        <pc:chgData name="Marcus Jacobs" userId="S::marcus@wesleyville.gov::0ea1afa7-3c90-4b6c-9013-ef5efb45112c" providerId="AD" clId="Web-{4A1EF065-A1CF-0971-1B12-FBE773C3AF2D}" dt="2026-02-05T04:50:59.986" v="146"/>
        <pc:sldMkLst>
          <pc:docMk/>
          <pc:sldMk cId="4148073495" sldId="315"/>
        </pc:sldMkLst>
        <pc:spChg chg="del">
          <ac:chgData name="Marcus Jacobs" userId="S::marcus@wesleyville.gov::0ea1afa7-3c90-4b6c-9013-ef5efb45112c" providerId="AD" clId="Web-{4A1EF065-A1CF-0971-1B12-FBE773C3AF2D}" dt="2026-02-05T04:50:17.686" v="124"/>
          <ac:spMkLst>
            <pc:docMk/>
            <pc:sldMk cId="4148073495" sldId="315"/>
            <ac:spMk id="23" creationId="{C80AD4D5-2422-86E2-2C87-B9BE9B5C2197}"/>
          </ac:spMkLst>
        </pc:spChg>
        <pc:picChg chg="add del mod">
          <ac:chgData name="Marcus Jacobs" userId="S::marcus@wesleyville.gov::0ea1afa7-3c90-4b6c-9013-ef5efb45112c" providerId="AD" clId="Web-{4A1EF065-A1CF-0971-1B12-FBE773C3AF2D}" dt="2026-02-05T04:50:31.889" v="137"/>
          <ac:picMkLst>
            <pc:docMk/>
            <pc:sldMk cId="4148073495" sldId="315"/>
            <ac:picMk id="2" creationId="{F6380D29-3750-8476-5F90-E16CC11BEB48}"/>
          </ac:picMkLst>
        </pc:picChg>
        <pc:picChg chg="add mod">
          <ac:chgData name="Marcus Jacobs" userId="S::marcus@wesleyville.gov::0ea1afa7-3c90-4b6c-9013-ef5efb45112c" providerId="AD" clId="Web-{4A1EF065-A1CF-0971-1B12-FBE773C3AF2D}" dt="2026-02-05T04:50:47.938" v="143" actId="1076"/>
          <ac:picMkLst>
            <pc:docMk/>
            <pc:sldMk cId="4148073495" sldId="315"/>
            <ac:picMk id="3" creationId="{5B3A5DB6-F76B-E945-E22E-9103C8361045}"/>
          </ac:picMkLst>
        </pc:picChg>
        <pc:picChg chg="add mod">
          <ac:chgData name="Marcus Jacobs" userId="S::marcus@wesleyville.gov::0ea1afa7-3c90-4b6c-9013-ef5efb45112c" providerId="AD" clId="Web-{4A1EF065-A1CF-0971-1B12-FBE773C3AF2D}" dt="2026-02-05T04:50:35.905" v="139" actId="14100"/>
          <ac:picMkLst>
            <pc:docMk/>
            <pc:sldMk cId="4148073495" sldId="315"/>
            <ac:picMk id="4" creationId="{5398B1F8-2712-330A-1571-7124C70FE264}"/>
          </ac:picMkLst>
        </pc:picChg>
        <pc:picChg chg="add mod">
          <ac:chgData name="Marcus Jacobs" userId="S::marcus@wesleyville.gov::0ea1afa7-3c90-4b6c-9013-ef5efb45112c" providerId="AD" clId="Web-{4A1EF065-A1CF-0971-1B12-FBE773C3AF2D}" dt="2026-02-05T04:50:44.562" v="142" actId="1076"/>
          <ac:picMkLst>
            <pc:docMk/>
            <pc:sldMk cId="4148073495" sldId="315"/>
            <ac:picMk id="6" creationId="{1B76562C-C082-AD85-7224-F5E698511BE5}"/>
          </ac:picMkLst>
        </pc:picChg>
      </pc:sldChg>
      <pc:sldChg chg="modSp">
        <pc:chgData name="Marcus Jacobs" userId="S::marcus@wesleyville.gov::0ea1afa7-3c90-4b6c-9013-ef5efb45112c" providerId="AD" clId="Web-{4A1EF065-A1CF-0971-1B12-FBE773C3AF2D}" dt="2026-02-05T04:31:31.802" v="7" actId="20577"/>
        <pc:sldMkLst>
          <pc:docMk/>
          <pc:sldMk cId="2670298510" sldId="318"/>
        </pc:sldMkLst>
        <pc:spChg chg="mod">
          <ac:chgData name="Marcus Jacobs" userId="S::marcus@wesleyville.gov::0ea1afa7-3c90-4b6c-9013-ef5efb45112c" providerId="AD" clId="Web-{4A1EF065-A1CF-0971-1B12-FBE773C3AF2D}" dt="2026-02-05T04:31:31.802" v="7" actId="20577"/>
          <ac:spMkLst>
            <pc:docMk/>
            <pc:sldMk cId="2670298510" sldId="318"/>
            <ac:spMk id="18" creationId="{1B8776AF-1B42-A9C3-92A8-096E906A8481}"/>
          </ac:spMkLst>
        </pc:spChg>
      </pc:sldChg>
      <pc:sldChg chg="modSp">
        <pc:chgData name="Marcus Jacobs" userId="S::marcus@wesleyville.gov::0ea1afa7-3c90-4b6c-9013-ef5efb45112c" providerId="AD" clId="Web-{4A1EF065-A1CF-0971-1B12-FBE773C3AF2D}" dt="2026-02-05T05:06:52.115" v="536" actId="20577"/>
        <pc:sldMkLst>
          <pc:docMk/>
          <pc:sldMk cId="1094830273" sldId="319"/>
        </pc:sldMkLst>
        <pc:spChg chg="mod">
          <ac:chgData name="Marcus Jacobs" userId="S::marcus@wesleyville.gov::0ea1afa7-3c90-4b6c-9013-ef5efb45112c" providerId="AD" clId="Web-{4A1EF065-A1CF-0971-1B12-FBE773C3AF2D}" dt="2026-02-05T05:06:52.115" v="536" actId="20577"/>
          <ac:spMkLst>
            <pc:docMk/>
            <pc:sldMk cId="1094830273" sldId="319"/>
            <ac:spMk id="23" creationId="{B0FB3BF1-3DF3-22E2-C7D5-0C901D825516}"/>
          </ac:spMkLst>
        </pc:spChg>
      </pc:sldChg>
      <pc:sldChg chg="modSp del">
        <pc:chgData name="Marcus Jacobs" userId="S::marcus@wesleyville.gov::0ea1afa7-3c90-4b6c-9013-ef5efb45112c" providerId="AD" clId="Web-{4A1EF065-A1CF-0971-1B12-FBE773C3AF2D}" dt="2026-02-05T05:08:24.204" v="564"/>
        <pc:sldMkLst>
          <pc:docMk/>
          <pc:sldMk cId="3671735848" sldId="322"/>
        </pc:sldMkLst>
        <pc:spChg chg="mod">
          <ac:chgData name="Marcus Jacobs" userId="S::marcus@wesleyville.gov::0ea1afa7-3c90-4b6c-9013-ef5efb45112c" providerId="AD" clId="Web-{4A1EF065-A1CF-0971-1B12-FBE773C3AF2D}" dt="2026-02-05T05:08:01.326" v="563" actId="14100"/>
          <ac:spMkLst>
            <pc:docMk/>
            <pc:sldMk cId="3671735848" sldId="322"/>
            <ac:spMk id="23" creationId="{2921A2FC-7A69-2A8A-6A96-05CC3DA50092}"/>
          </ac:spMkLst>
        </pc:spChg>
      </pc:sldChg>
      <pc:sldChg chg="modSp">
        <pc:chgData name="Marcus Jacobs" userId="S::marcus@wesleyville.gov::0ea1afa7-3c90-4b6c-9013-ef5efb45112c" providerId="AD" clId="Web-{4A1EF065-A1CF-0971-1B12-FBE773C3AF2D}" dt="2026-02-05T05:08:41.627" v="607" actId="20577"/>
        <pc:sldMkLst>
          <pc:docMk/>
          <pc:sldMk cId="1663792419" sldId="323"/>
        </pc:sldMkLst>
        <pc:spChg chg="mod">
          <ac:chgData name="Marcus Jacobs" userId="S::marcus@wesleyville.gov::0ea1afa7-3c90-4b6c-9013-ef5efb45112c" providerId="AD" clId="Web-{4A1EF065-A1CF-0971-1B12-FBE773C3AF2D}" dt="2026-02-05T05:08:41.627" v="607" actId="20577"/>
          <ac:spMkLst>
            <pc:docMk/>
            <pc:sldMk cId="1663792419" sldId="323"/>
            <ac:spMk id="23" creationId="{A9B53C79-1FD3-CF0F-97F3-42DF5E6CCEF0}"/>
          </ac:spMkLst>
        </pc:spChg>
      </pc:sldChg>
      <pc:sldChg chg="addAnim delAnim modAnim">
        <pc:chgData name="Marcus Jacobs" userId="S::marcus@wesleyville.gov::0ea1afa7-3c90-4b6c-9013-ef5efb45112c" providerId="AD" clId="Web-{4A1EF065-A1CF-0971-1B12-FBE773C3AF2D}" dt="2026-02-05T05:13:17.441" v="618"/>
        <pc:sldMkLst>
          <pc:docMk/>
          <pc:sldMk cId="1716129400" sldId="324"/>
        </pc:sldMkLst>
      </pc:sldChg>
      <pc:sldChg chg="modSp">
        <pc:chgData name="Marcus Jacobs" userId="S::marcus@wesleyville.gov::0ea1afa7-3c90-4b6c-9013-ef5efb45112c" providerId="AD" clId="Web-{4A1EF065-A1CF-0971-1B12-FBE773C3AF2D}" dt="2026-02-05T05:05:46.021" v="466" actId="20577"/>
        <pc:sldMkLst>
          <pc:docMk/>
          <pc:sldMk cId="3780883911" sldId="326"/>
        </pc:sldMkLst>
        <pc:spChg chg="mod">
          <ac:chgData name="Marcus Jacobs" userId="S::marcus@wesleyville.gov::0ea1afa7-3c90-4b6c-9013-ef5efb45112c" providerId="AD" clId="Web-{4A1EF065-A1CF-0971-1B12-FBE773C3AF2D}" dt="2026-02-05T05:05:46.021" v="466" actId="20577"/>
          <ac:spMkLst>
            <pc:docMk/>
            <pc:sldMk cId="3780883911" sldId="326"/>
            <ac:spMk id="23" creationId="{9F23A05E-9665-5439-6685-FADBEF27B66E}"/>
          </ac:spMkLst>
        </pc:spChg>
      </pc:sldChg>
      <pc:sldChg chg="modSp delAnim">
        <pc:chgData name="Marcus Jacobs" userId="S::marcus@wesleyville.gov::0ea1afa7-3c90-4b6c-9013-ef5efb45112c" providerId="AD" clId="Web-{4A1EF065-A1CF-0971-1B12-FBE773C3AF2D}" dt="2026-02-05T05:03:18.550" v="428" actId="20577"/>
        <pc:sldMkLst>
          <pc:docMk/>
          <pc:sldMk cId="3806831215" sldId="328"/>
        </pc:sldMkLst>
        <pc:spChg chg="mod">
          <ac:chgData name="Marcus Jacobs" userId="S::marcus@wesleyville.gov::0ea1afa7-3c90-4b6c-9013-ef5efb45112c" providerId="AD" clId="Web-{4A1EF065-A1CF-0971-1B12-FBE773C3AF2D}" dt="2026-02-05T05:03:18.550" v="428" actId="20577"/>
          <ac:spMkLst>
            <pc:docMk/>
            <pc:sldMk cId="3806831215" sldId="328"/>
            <ac:spMk id="23" creationId="{C19062FF-5829-A838-6F53-C564256FADC5}"/>
          </ac:spMkLst>
        </pc:spChg>
      </pc:sldChg>
      <pc:sldChg chg="modAnim">
        <pc:chgData name="Marcus Jacobs" userId="S::marcus@wesleyville.gov::0ea1afa7-3c90-4b6c-9013-ef5efb45112c" providerId="AD" clId="Web-{4A1EF065-A1CF-0971-1B12-FBE773C3AF2D}" dt="2026-02-05T04:45:01.666" v="104"/>
        <pc:sldMkLst>
          <pc:docMk/>
          <pc:sldMk cId="1865490745" sldId="329"/>
        </pc:sldMkLst>
      </pc:sldChg>
      <pc:sldChg chg="modSp">
        <pc:chgData name="Marcus Jacobs" userId="S::marcus@wesleyville.gov::0ea1afa7-3c90-4b6c-9013-ef5efb45112c" providerId="AD" clId="Web-{4A1EF065-A1CF-0971-1B12-FBE773C3AF2D}" dt="2026-02-05T04:43:44.523" v="100" actId="20577"/>
        <pc:sldMkLst>
          <pc:docMk/>
          <pc:sldMk cId="404529244" sldId="330"/>
        </pc:sldMkLst>
        <pc:spChg chg="mod">
          <ac:chgData name="Marcus Jacobs" userId="S::marcus@wesleyville.gov::0ea1afa7-3c90-4b6c-9013-ef5efb45112c" providerId="AD" clId="Web-{4A1EF065-A1CF-0971-1B12-FBE773C3AF2D}" dt="2026-02-05T04:43:44.523" v="100" actId="20577"/>
          <ac:spMkLst>
            <pc:docMk/>
            <pc:sldMk cId="404529244" sldId="330"/>
            <ac:spMk id="23" creationId="{2446E1BA-7A27-539D-6A0A-7ED5E49CCE8F}"/>
          </ac:spMkLst>
        </pc:spChg>
      </pc:sldChg>
      <pc:sldChg chg="modAnim">
        <pc:chgData name="Marcus Jacobs" userId="S::marcus@wesleyville.gov::0ea1afa7-3c90-4b6c-9013-ef5efb45112c" providerId="AD" clId="Web-{4A1EF065-A1CF-0971-1B12-FBE773C3AF2D}" dt="2026-02-05T04:44:34.649" v="101"/>
        <pc:sldMkLst>
          <pc:docMk/>
          <pc:sldMk cId="2236510799" sldId="332"/>
        </pc:sldMkLst>
      </pc:sldChg>
      <pc:sldChg chg="modAnim">
        <pc:chgData name="Marcus Jacobs" userId="S::marcus@wesleyville.gov::0ea1afa7-3c90-4b6c-9013-ef5efb45112c" providerId="AD" clId="Web-{4A1EF065-A1CF-0971-1B12-FBE773C3AF2D}" dt="2026-02-05T04:44:43.915" v="102"/>
        <pc:sldMkLst>
          <pc:docMk/>
          <pc:sldMk cId="2891356134" sldId="333"/>
        </pc:sldMkLst>
      </pc:sldChg>
      <pc:sldChg chg="modAnim">
        <pc:chgData name="Marcus Jacobs" userId="S::marcus@wesleyville.gov::0ea1afa7-3c90-4b6c-9013-ef5efb45112c" providerId="AD" clId="Web-{4A1EF065-A1CF-0971-1B12-FBE773C3AF2D}" dt="2026-02-05T04:44:50.525" v="103"/>
        <pc:sldMkLst>
          <pc:docMk/>
          <pc:sldMk cId="3564971480" sldId="334"/>
        </pc:sldMkLst>
      </pc:sldChg>
      <pc:sldChg chg="modSp">
        <pc:chgData name="Marcus Jacobs" userId="S::marcus@wesleyville.gov::0ea1afa7-3c90-4b6c-9013-ef5efb45112c" providerId="AD" clId="Web-{4A1EF065-A1CF-0971-1B12-FBE773C3AF2D}" dt="2026-02-05T04:55:52.866" v="226" actId="1076"/>
        <pc:sldMkLst>
          <pc:docMk/>
          <pc:sldMk cId="1836118383" sldId="336"/>
        </pc:sldMkLst>
        <pc:spChg chg="mod">
          <ac:chgData name="Marcus Jacobs" userId="S::marcus@wesleyville.gov::0ea1afa7-3c90-4b6c-9013-ef5efb45112c" providerId="AD" clId="Web-{4A1EF065-A1CF-0971-1B12-FBE773C3AF2D}" dt="2026-02-05T04:55:52.866" v="226" actId="1076"/>
          <ac:spMkLst>
            <pc:docMk/>
            <pc:sldMk cId="1836118383" sldId="336"/>
            <ac:spMk id="23" creationId="{E119E5CB-F75E-263F-DA79-85E4CC323C2C}"/>
          </ac:spMkLst>
        </pc:spChg>
      </pc:sldChg>
      <pc:sldChg chg="modSp delAnim">
        <pc:chgData name="Marcus Jacobs" userId="S::marcus@wesleyville.gov::0ea1afa7-3c90-4b6c-9013-ef5efb45112c" providerId="AD" clId="Web-{4A1EF065-A1CF-0971-1B12-FBE773C3AF2D}" dt="2026-02-05T05:17:06.323" v="619"/>
        <pc:sldMkLst>
          <pc:docMk/>
          <pc:sldMk cId="197951900" sldId="338"/>
        </pc:sldMkLst>
        <pc:spChg chg="mod">
          <ac:chgData name="Marcus Jacobs" userId="S::marcus@wesleyville.gov::0ea1afa7-3c90-4b6c-9013-ef5efb45112c" providerId="AD" clId="Web-{4A1EF065-A1CF-0971-1B12-FBE773C3AF2D}" dt="2026-02-05T04:55:04.317" v="167" actId="20577"/>
          <ac:spMkLst>
            <pc:docMk/>
            <pc:sldMk cId="197951900" sldId="338"/>
            <ac:spMk id="23" creationId="{3C734042-A3F6-FA62-1FA4-366D4669C344}"/>
          </ac:spMkLst>
        </pc:spChg>
      </pc:sldChg>
      <pc:sldChg chg="ord addAnim delAnim">
        <pc:chgData name="Marcus Jacobs" userId="S::marcus@wesleyville.gov::0ea1afa7-3c90-4b6c-9013-ef5efb45112c" providerId="AD" clId="Web-{4A1EF065-A1CF-0971-1B12-FBE773C3AF2D}" dt="2026-02-05T04:47:25.465" v="121"/>
        <pc:sldMkLst>
          <pc:docMk/>
          <pc:sldMk cId="322595050" sldId="341"/>
        </pc:sldMkLst>
      </pc:sldChg>
      <pc:sldChg chg="addSp delSp modSp addAnim">
        <pc:chgData name="Marcus Jacobs" userId="S::marcus@wesleyville.gov::0ea1afa7-3c90-4b6c-9013-ef5efb45112c" providerId="AD" clId="Web-{4A1EF065-A1CF-0971-1B12-FBE773C3AF2D}" dt="2026-02-05T05:04:27.426" v="442" actId="1076"/>
        <pc:sldMkLst>
          <pc:docMk/>
          <pc:sldMk cId="3996385861" sldId="342"/>
        </pc:sldMkLst>
        <pc:spChg chg="add del mod">
          <ac:chgData name="Marcus Jacobs" userId="S::marcus@wesleyville.gov::0ea1afa7-3c90-4b6c-9013-ef5efb45112c" providerId="AD" clId="Web-{4A1EF065-A1CF-0971-1B12-FBE773C3AF2D}" dt="2026-02-05T05:03:57.582" v="433"/>
          <ac:spMkLst>
            <pc:docMk/>
            <pc:sldMk cId="3996385861" sldId="342"/>
            <ac:spMk id="2" creationId="{352F99DA-88E5-69D0-C9A2-76C690895B6E}"/>
          </ac:spMkLst>
        </pc:spChg>
        <pc:spChg chg="add mod">
          <ac:chgData name="Marcus Jacobs" userId="S::marcus@wesleyville.gov::0ea1afa7-3c90-4b6c-9013-ef5efb45112c" providerId="AD" clId="Web-{4A1EF065-A1CF-0971-1B12-FBE773C3AF2D}" dt="2026-02-05T05:04:13.629" v="436" actId="14100"/>
          <ac:spMkLst>
            <pc:docMk/>
            <pc:sldMk cId="3996385861" sldId="342"/>
            <ac:spMk id="6" creationId="{65C611A8-3AC1-2047-DBFC-AE260EC1A209}"/>
          </ac:spMkLst>
        </pc:spChg>
        <pc:spChg chg="add mod">
          <ac:chgData name="Marcus Jacobs" userId="S::marcus@wesleyville.gov::0ea1afa7-3c90-4b6c-9013-ef5efb45112c" providerId="AD" clId="Web-{4A1EF065-A1CF-0971-1B12-FBE773C3AF2D}" dt="2026-02-05T05:04:17.519" v="438" actId="1076"/>
          <ac:spMkLst>
            <pc:docMk/>
            <pc:sldMk cId="3996385861" sldId="342"/>
            <ac:spMk id="8" creationId="{601F0FDD-80A0-BC9D-7D5B-29EA1516757B}"/>
          </ac:spMkLst>
        </pc:spChg>
        <pc:spChg chg="add mod">
          <ac:chgData name="Marcus Jacobs" userId="S::marcus@wesleyville.gov::0ea1afa7-3c90-4b6c-9013-ef5efb45112c" providerId="AD" clId="Web-{4A1EF065-A1CF-0971-1B12-FBE773C3AF2D}" dt="2026-02-05T05:04:22.238" v="440" actId="1076"/>
          <ac:spMkLst>
            <pc:docMk/>
            <pc:sldMk cId="3996385861" sldId="342"/>
            <ac:spMk id="10" creationId="{872BACCE-89EB-A192-8967-8F2C0F224910}"/>
          </ac:spMkLst>
        </pc:spChg>
        <pc:spChg chg="add mod">
          <ac:chgData name="Marcus Jacobs" userId="S::marcus@wesleyville.gov::0ea1afa7-3c90-4b6c-9013-ef5efb45112c" providerId="AD" clId="Web-{4A1EF065-A1CF-0971-1B12-FBE773C3AF2D}" dt="2026-02-05T05:04:27.426" v="442" actId="1076"/>
          <ac:spMkLst>
            <pc:docMk/>
            <pc:sldMk cId="3996385861" sldId="342"/>
            <ac:spMk id="13" creationId="{9C6CB9B3-5FA5-BE84-E2A6-E3385464D5D4}"/>
          </ac:spMkLst>
        </pc:spChg>
      </pc:sldChg>
      <pc:sldChg chg="addSp modSp addAnim">
        <pc:chgData name="Marcus Jacobs" userId="S::marcus@wesleyville.gov::0ea1afa7-3c90-4b6c-9013-ef5efb45112c" providerId="AD" clId="Web-{4A1EF065-A1CF-0971-1B12-FBE773C3AF2D}" dt="2026-02-05T05:04:59.661" v="453" actId="1076"/>
        <pc:sldMkLst>
          <pc:docMk/>
          <pc:sldMk cId="2683266929" sldId="344"/>
        </pc:sldMkLst>
        <pc:spChg chg="add mod">
          <ac:chgData name="Marcus Jacobs" userId="S::marcus@wesleyville.gov::0ea1afa7-3c90-4b6c-9013-ef5efb45112c" providerId="AD" clId="Web-{4A1EF065-A1CF-0971-1B12-FBE773C3AF2D}" dt="2026-02-05T05:04:45.176" v="447" actId="14100"/>
          <ac:spMkLst>
            <pc:docMk/>
            <pc:sldMk cId="2683266929" sldId="344"/>
            <ac:spMk id="4" creationId="{AA021DCA-A581-C042-249E-A085C462E0A8}"/>
          </ac:spMkLst>
        </pc:spChg>
        <pc:spChg chg="add mod">
          <ac:chgData name="Marcus Jacobs" userId="S::marcus@wesleyville.gov::0ea1afa7-3c90-4b6c-9013-ef5efb45112c" providerId="AD" clId="Web-{4A1EF065-A1CF-0971-1B12-FBE773C3AF2D}" dt="2026-02-05T05:04:48.660" v="449" actId="1076"/>
          <ac:spMkLst>
            <pc:docMk/>
            <pc:sldMk cId="2683266929" sldId="344"/>
            <ac:spMk id="7" creationId="{D55DC8D9-8B18-D5DD-3F8D-7D5DEBECA5DE}"/>
          </ac:spMkLst>
        </pc:spChg>
        <pc:spChg chg="add mod">
          <ac:chgData name="Marcus Jacobs" userId="S::marcus@wesleyville.gov::0ea1afa7-3c90-4b6c-9013-ef5efb45112c" providerId="AD" clId="Web-{4A1EF065-A1CF-0971-1B12-FBE773C3AF2D}" dt="2026-02-05T05:04:53.239" v="451" actId="1076"/>
          <ac:spMkLst>
            <pc:docMk/>
            <pc:sldMk cId="2683266929" sldId="344"/>
            <ac:spMk id="9" creationId="{241ED173-F52D-BF4D-97BE-AB3F03C4065B}"/>
          </ac:spMkLst>
        </pc:spChg>
        <pc:spChg chg="add mod">
          <ac:chgData name="Marcus Jacobs" userId="S::marcus@wesleyville.gov::0ea1afa7-3c90-4b6c-9013-ef5efb45112c" providerId="AD" clId="Web-{4A1EF065-A1CF-0971-1B12-FBE773C3AF2D}" dt="2026-02-05T05:04:59.661" v="453" actId="1076"/>
          <ac:spMkLst>
            <pc:docMk/>
            <pc:sldMk cId="2683266929" sldId="344"/>
            <ac:spMk id="11" creationId="{383E1227-161E-0C21-F434-963C25DF5FFD}"/>
          </ac:spMkLst>
        </pc:spChg>
      </pc:sldChg>
      <pc:sldChg chg="addSp modSp addAnim">
        <pc:chgData name="Marcus Jacobs" userId="S::marcus@wesleyville.gov::0ea1afa7-3c90-4b6c-9013-ef5efb45112c" providerId="AD" clId="Web-{4A1EF065-A1CF-0971-1B12-FBE773C3AF2D}" dt="2026-02-05T05:18:34.595" v="626" actId="1076"/>
        <pc:sldMkLst>
          <pc:docMk/>
          <pc:sldMk cId="133864262" sldId="346"/>
        </pc:sldMkLst>
        <pc:spChg chg="add mod">
          <ac:chgData name="Marcus Jacobs" userId="S::marcus@wesleyville.gov::0ea1afa7-3c90-4b6c-9013-ef5efb45112c" providerId="AD" clId="Web-{4A1EF065-A1CF-0971-1B12-FBE773C3AF2D}" dt="2026-02-05T05:18:34.595" v="626" actId="1076"/>
          <ac:spMkLst>
            <pc:docMk/>
            <pc:sldMk cId="133864262" sldId="346"/>
            <ac:spMk id="4" creationId="{E965BF2B-2ECB-01B7-B811-FD1DDB6D8E7D}"/>
          </ac:spMkLst>
        </pc:spChg>
        <pc:spChg chg="add mod">
          <ac:chgData name="Marcus Jacobs" userId="S::marcus@wesleyville.gov::0ea1afa7-3c90-4b6c-9013-ef5efb45112c" providerId="AD" clId="Web-{4A1EF065-A1CF-0971-1B12-FBE773C3AF2D}" dt="2026-02-05T04:56:21.274" v="232" actId="1076"/>
          <ac:spMkLst>
            <pc:docMk/>
            <pc:sldMk cId="133864262" sldId="346"/>
            <ac:spMk id="7" creationId="{BCF4D97B-2169-82AD-8A72-8A05AECFDDB2}"/>
          </ac:spMkLst>
        </pc:spChg>
        <pc:spChg chg="add mod">
          <ac:chgData name="Marcus Jacobs" userId="S::marcus@wesleyville.gov::0ea1afa7-3c90-4b6c-9013-ef5efb45112c" providerId="AD" clId="Web-{4A1EF065-A1CF-0971-1B12-FBE773C3AF2D}" dt="2026-02-05T04:56:25.493" v="234" actId="1076"/>
          <ac:spMkLst>
            <pc:docMk/>
            <pc:sldMk cId="133864262" sldId="346"/>
            <ac:spMk id="9" creationId="{25C347D9-0850-2F22-1BAE-F2F3C7B87A2E}"/>
          </ac:spMkLst>
        </pc:spChg>
        <pc:spChg chg="add mod">
          <ac:chgData name="Marcus Jacobs" userId="S::marcus@wesleyville.gov::0ea1afa7-3c90-4b6c-9013-ef5efb45112c" providerId="AD" clId="Web-{4A1EF065-A1CF-0971-1B12-FBE773C3AF2D}" dt="2026-02-05T04:56:29.758" v="236" actId="1076"/>
          <ac:spMkLst>
            <pc:docMk/>
            <pc:sldMk cId="133864262" sldId="346"/>
            <ac:spMk id="11" creationId="{25143633-E860-ECD6-CB5E-E6993ABC4ABD}"/>
          </ac:spMkLst>
        </pc:spChg>
        <pc:picChg chg="add mod">
          <ac:chgData name="Marcus Jacobs" userId="S::marcus@wesleyville.gov::0ea1afa7-3c90-4b6c-9013-ef5efb45112c" providerId="AD" clId="Web-{4A1EF065-A1CF-0971-1B12-FBE773C3AF2D}" dt="2026-02-05T05:18:21.356" v="625" actId="1076"/>
          <ac:picMkLst>
            <pc:docMk/>
            <pc:sldMk cId="133864262" sldId="346"/>
            <ac:picMk id="13" creationId="{C5BB3E9B-78BF-7378-029F-33B075A64234}"/>
          </ac:picMkLst>
        </pc:picChg>
      </pc:sldChg>
      <pc:sldChg chg="addSp modSp addAnim">
        <pc:chgData name="Marcus Jacobs" userId="S::marcus@wesleyville.gov::0ea1afa7-3c90-4b6c-9013-ef5efb45112c" providerId="AD" clId="Web-{4A1EF065-A1CF-0971-1B12-FBE773C3AF2D}" dt="2026-02-05T05:20:35.707" v="630" actId="1076"/>
        <pc:sldMkLst>
          <pc:docMk/>
          <pc:sldMk cId="2070880130" sldId="347"/>
        </pc:sldMkLst>
        <pc:spChg chg="add mod">
          <ac:chgData name="Marcus Jacobs" userId="S::marcus@wesleyville.gov::0ea1afa7-3c90-4b6c-9013-ef5efb45112c" providerId="AD" clId="Web-{4A1EF065-A1CF-0971-1B12-FBE773C3AF2D}" dt="2026-02-05T05:19:27.221" v="627" actId="1076"/>
          <ac:spMkLst>
            <pc:docMk/>
            <pc:sldMk cId="2070880130" sldId="347"/>
            <ac:spMk id="3" creationId="{8347000B-5723-B89E-9E92-A8CD9E72712B}"/>
          </ac:spMkLst>
        </pc:spChg>
        <pc:spChg chg="add mod">
          <ac:chgData name="Marcus Jacobs" userId="S::marcus@wesleyville.gov::0ea1afa7-3c90-4b6c-9013-ef5efb45112c" providerId="AD" clId="Web-{4A1EF065-A1CF-0971-1B12-FBE773C3AF2D}" dt="2026-02-05T04:56:53.619" v="240" actId="1076"/>
          <ac:spMkLst>
            <pc:docMk/>
            <pc:sldMk cId="2070880130" sldId="347"/>
            <ac:spMk id="7" creationId="{296B0F9E-E8D3-D830-8F25-D75BB101D321}"/>
          </ac:spMkLst>
        </pc:spChg>
        <pc:spChg chg="add mod">
          <ac:chgData name="Marcus Jacobs" userId="S::marcus@wesleyville.gov::0ea1afa7-3c90-4b6c-9013-ef5efb45112c" providerId="AD" clId="Web-{4A1EF065-A1CF-0971-1B12-FBE773C3AF2D}" dt="2026-02-05T04:56:59.181" v="242" actId="1076"/>
          <ac:spMkLst>
            <pc:docMk/>
            <pc:sldMk cId="2070880130" sldId="347"/>
            <ac:spMk id="9" creationId="{F648F48F-61E8-38B3-B9F7-2EDEDFEEDD2A}"/>
          </ac:spMkLst>
        </pc:spChg>
        <pc:spChg chg="add mod">
          <ac:chgData name="Marcus Jacobs" userId="S::marcus@wesleyville.gov::0ea1afa7-3c90-4b6c-9013-ef5efb45112c" providerId="AD" clId="Web-{4A1EF065-A1CF-0971-1B12-FBE773C3AF2D}" dt="2026-02-05T04:57:02.103" v="244" actId="1076"/>
          <ac:spMkLst>
            <pc:docMk/>
            <pc:sldMk cId="2070880130" sldId="347"/>
            <ac:spMk id="11" creationId="{302AD835-EE35-16CD-2A9C-A3D6B1AC1781}"/>
          </ac:spMkLst>
        </pc:spChg>
        <pc:picChg chg="add mod">
          <ac:chgData name="Marcus Jacobs" userId="S::marcus@wesleyville.gov::0ea1afa7-3c90-4b6c-9013-ef5efb45112c" providerId="AD" clId="Web-{4A1EF065-A1CF-0971-1B12-FBE773C3AF2D}" dt="2026-02-05T05:20:35.707" v="630" actId="1076"/>
          <ac:picMkLst>
            <pc:docMk/>
            <pc:sldMk cId="2070880130" sldId="347"/>
            <ac:picMk id="13" creationId="{B83818BB-FCFC-00D8-8CA4-3A2B9592586F}"/>
          </ac:picMkLst>
        </pc:picChg>
      </pc:sldChg>
      <pc:sldChg chg="delAnim">
        <pc:chgData name="Marcus Jacobs" userId="S::marcus@wesleyville.gov::0ea1afa7-3c90-4b6c-9013-ef5efb45112c" providerId="AD" clId="Web-{4A1EF065-A1CF-0971-1B12-FBE773C3AF2D}" dt="2026-02-05T04:47:42.512" v="123"/>
        <pc:sldMkLst>
          <pc:docMk/>
          <pc:sldMk cId="239319899" sldId="348"/>
        </pc:sldMkLst>
      </pc:sldChg>
      <pc:sldChg chg="ord addAnim delAnim modAnim">
        <pc:chgData name="Marcus Jacobs" userId="S::marcus@wesleyville.gov::0ea1afa7-3c90-4b6c-9013-ef5efb45112c" providerId="AD" clId="Web-{4A1EF065-A1CF-0971-1B12-FBE773C3AF2D}" dt="2026-02-05T04:47:25.465" v="120"/>
        <pc:sldMkLst>
          <pc:docMk/>
          <pc:sldMk cId="202921551" sldId="349"/>
        </pc:sldMkLst>
      </pc:sldChg>
      <pc:sldChg chg="ord addAnim delAnim modAnim">
        <pc:chgData name="Marcus Jacobs" userId="S::marcus@wesleyville.gov::0ea1afa7-3c90-4b6c-9013-ef5efb45112c" providerId="AD" clId="Web-{4A1EF065-A1CF-0971-1B12-FBE773C3AF2D}" dt="2026-02-05T04:47:25.465" v="119"/>
        <pc:sldMkLst>
          <pc:docMk/>
          <pc:sldMk cId="3733131540" sldId="350"/>
        </pc:sldMkLst>
      </pc:sldChg>
      <pc:sldChg chg="ord addAnim delAnim modAnim">
        <pc:chgData name="Marcus Jacobs" userId="S::marcus@wesleyville.gov::0ea1afa7-3c90-4b6c-9013-ef5efb45112c" providerId="AD" clId="Web-{4A1EF065-A1CF-0971-1B12-FBE773C3AF2D}" dt="2026-02-05T04:47:25.465" v="118"/>
        <pc:sldMkLst>
          <pc:docMk/>
          <pc:sldMk cId="2718502662" sldId="351"/>
        </pc:sldMkLst>
      </pc:sldChg>
      <pc:sldChg chg="addSp modSp addAnim">
        <pc:chgData name="Marcus Jacobs" userId="S::marcus@wesleyville.gov::0ea1afa7-3c90-4b6c-9013-ef5efb45112c" providerId="AD" clId="Web-{4A1EF065-A1CF-0971-1B12-FBE773C3AF2D}" dt="2026-02-05T04:58:00.308" v="264" actId="1076"/>
        <pc:sldMkLst>
          <pc:docMk/>
          <pc:sldMk cId="4078377905" sldId="354"/>
        </pc:sldMkLst>
        <pc:spChg chg="add mod">
          <ac:chgData name="Marcus Jacobs" userId="S::marcus@wesleyville.gov::0ea1afa7-3c90-4b6c-9013-ef5efb45112c" providerId="AD" clId="Web-{4A1EF065-A1CF-0971-1B12-FBE773C3AF2D}" dt="2026-02-05T04:57:46.667" v="257" actId="14100"/>
          <ac:spMkLst>
            <pc:docMk/>
            <pc:sldMk cId="4078377905" sldId="354"/>
            <ac:spMk id="4" creationId="{02C694BA-1EC5-77F8-000D-D22F57B323E0}"/>
          </ac:spMkLst>
        </pc:spChg>
        <pc:spChg chg="add mod">
          <ac:chgData name="Marcus Jacobs" userId="S::marcus@wesleyville.gov::0ea1afa7-3c90-4b6c-9013-ef5efb45112c" providerId="AD" clId="Web-{4A1EF065-A1CF-0971-1B12-FBE773C3AF2D}" dt="2026-02-05T04:57:50.480" v="259" actId="1076"/>
          <ac:spMkLst>
            <pc:docMk/>
            <pc:sldMk cId="4078377905" sldId="354"/>
            <ac:spMk id="7" creationId="{BB62D017-893F-ECF3-FAE9-9877838D4ED4}"/>
          </ac:spMkLst>
        </pc:spChg>
        <pc:spChg chg="add mod">
          <ac:chgData name="Marcus Jacobs" userId="S::marcus@wesleyville.gov::0ea1afa7-3c90-4b6c-9013-ef5efb45112c" providerId="AD" clId="Web-{4A1EF065-A1CF-0971-1B12-FBE773C3AF2D}" dt="2026-02-05T04:57:54.543" v="261" actId="1076"/>
          <ac:spMkLst>
            <pc:docMk/>
            <pc:sldMk cId="4078377905" sldId="354"/>
            <ac:spMk id="9" creationId="{00084548-E07D-7465-E255-A7B075436045}"/>
          </ac:spMkLst>
        </pc:spChg>
        <pc:spChg chg="add mod">
          <ac:chgData name="Marcus Jacobs" userId="S::marcus@wesleyville.gov::0ea1afa7-3c90-4b6c-9013-ef5efb45112c" providerId="AD" clId="Web-{4A1EF065-A1CF-0971-1B12-FBE773C3AF2D}" dt="2026-02-05T04:58:00.308" v="264" actId="1076"/>
          <ac:spMkLst>
            <pc:docMk/>
            <pc:sldMk cId="4078377905" sldId="354"/>
            <ac:spMk id="11" creationId="{F383B8FF-56A0-C507-7B4B-C1A9DD9739C6}"/>
          </ac:spMkLst>
        </pc:spChg>
      </pc:sldChg>
      <pc:sldChg chg="addSp modSp addAnim">
        <pc:chgData name="Marcus Jacobs" userId="S::marcus@wesleyville.gov::0ea1afa7-3c90-4b6c-9013-ef5efb45112c" providerId="AD" clId="Web-{4A1EF065-A1CF-0971-1B12-FBE773C3AF2D}" dt="2026-02-05T04:57:33.042" v="253" actId="1076"/>
        <pc:sldMkLst>
          <pc:docMk/>
          <pc:sldMk cId="2754194215" sldId="355"/>
        </pc:sldMkLst>
        <pc:spChg chg="add mod">
          <ac:chgData name="Marcus Jacobs" userId="S::marcus@wesleyville.gov::0ea1afa7-3c90-4b6c-9013-ef5efb45112c" providerId="AD" clId="Web-{4A1EF065-A1CF-0971-1B12-FBE773C3AF2D}" dt="2026-02-05T04:57:17.760" v="248" actId="14100"/>
          <ac:spMkLst>
            <pc:docMk/>
            <pc:sldMk cId="2754194215" sldId="355"/>
            <ac:spMk id="3" creationId="{E06D1138-2A83-010E-C36D-CB07B35C7B3A}"/>
          </ac:spMkLst>
        </pc:spChg>
        <pc:spChg chg="add mod">
          <ac:chgData name="Marcus Jacobs" userId="S::marcus@wesleyville.gov::0ea1afa7-3c90-4b6c-9013-ef5efb45112c" providerId="AD" clId="Web-{4A1EF065-A1CF-0971-1B12-FBE773C3AF2D}" dt="2026-02-05T04:57:29.135" v="251" actId="1076"/>
          <ac:spMkLst>
            <pc:docMk/>
            <pc:sldMk cId="2754194215" sldId="355"/>
            <ac:spMk id="7" creationId="{AA1C4886-11AE-8DD3-2811-F0A572778629}"/>
          </ac:spMkLst>
        </pc:spChg>
        <pc:spChg chg="add mod">
          <ac:chgData name="Marcus Jacobs" userId="S::marcus@wesleyville.gov::0ea1afa7-3c90-4b6c-9013-ef5efb45112c" providerId="AD" clId="Web-{4A1EF065-A1CF-0971-1B12-FBE773C3AF2D}" dt="2026-02-05T04:57:33.042" v="253" actId="1076"/>
          <ac:spMkLst>
            <pc:docMk/>
            <pc:sldMk cId="2754194215" sldId="355"/>
            <ac:spMk id="9" creationId="{8E173685-03D3-4367-581B-FB76D1D3E7E6}"/>
          </ac:spMkLst>
        </pc:spChg>
      </pc:sldChg>
      <pc:sldChg chg="modSp add replId">
        <pc:chgData name="Marcus Jacobs" userId="S::marcus@wesleyville.gov::0ea1afa7-3c90-4b6c-9013-ef5efb45112c" providerId="AD" clId="Web-{4A1EF065-A1CF-0971-1B12-FBE773C3AF2D}" dt="2026-02-05T04:41:30.145" v="95" actId="20577"/>
        <pc:sldMkLst>
          <pc:docMk/>
          <pc:sldMk cId="734193047" sldId="356"/>
        </pc:sldMkLst>
        <pc:spChg chg="mod">
          <ac:chgData name="Marcus Jacobs" userId="S::marcus@wesleyville.gov::0ea1afa7-3c90-4b6c-9013-ef5efb45112c" providerId="AD" clId="Web-{4A1EF065-A1CF-0971-1B12-FBE773C3AF2D}" dt="2026-02-05T04:41:30.145" v="95" actId="20577"/>
          <ac:spMkLst>
            <pc:docMk/>
            <pc:sldMk cId="734193047" sldId="356"/>
            <ac:spMk id="3" creationId="{F3355A69-7165-BF68-C16B-217003F3D7D3}"/>
          </ac:spMkLst>
        </pc:spChg>
      </pc:sldChg>
    </pc:docChg>
  </pc:docChgLst>
  <pc:docChgLst>
    <pc:chgData name="Marcus Jacobs" userId="S::marcus@wesleyville.gov::0ea1afa7-3c90-4b6c-9013-ef5efb45112c" providerId="AD" clId="Web-{2C8E0A1E-44CE-D4C3-C84D-1F9BBB4EB448}"/>
    <pc:docChg chg="addSld delSld modSld sldOrd">
      <pc:chgData name="Marcus Jacobs" userId="S::marcus@wesleyville.gov::0ea1afa7-3c90-4b6c-9013-ef5efb45112c" providerId="AD" clId="Web-{2C8E0A1E-44CE-D4C3-C84D-1F9BBB4EB448}" dt="2026-01-19T21:53:45.831" v="5461" actId="20577"/>
      <pc:docMkLst>
        <pc:docMk/>
      </pc:docMkLst>
      <pc:sldChg chg="modSp">
        <pc:chgData name="Marcus Jacobs" userId="S::marcus@wesleyville.gov::0ea1afa7-3c90-4b6c-9013-ef5efb45112c" providerId="AD" clId="Web-{2C8E0A1E-44CE-D4C3-C84D-1F9BBB4EB448}" dt="2026-01-19T20:34:20.177" v="1115" actId="20577"/>
        <pc:sldMkLst>
          <pc:docMk/>
          <pc:sldMk cId="617467178" sldId="282"/>
        </pc:sldMkLst>
        <pc:spChg chg="mod">
          <ac:chgData name="Marcus Jacobs" userId="S::marcus@wesleyville.gov::0ea1afa7-3c90-4b6c-9013-ef5efb45112c" providerId="AD" clId="Web-{2C8E0A1E-44CE-D4C3-C84D-1F9BBB4EB448}" dt="2026-01-19T20:34:20.177" v="1115" actId="20577"/>
          <ac:spMkLst>
            <pc:docMk/>
            <pc:sldMk cId="617467178" sldId="282"/>
            <ac:spMk id="23" creationId="{AFB34204-B1B0-8561-AD61-60CCE20A7A8C}"/>
          </ac:spMkLst>
        </pc:spChg>
      </pc:sldChg>
      <pc:sldChg chg="modSp">
        <pc:chgData name="Marcus Jacobs" userId="S::marcus@wesleyville.gov::0ea1afa7-3c90-4b6c-9013-ef5efb45112c" providerId="AD" clId="Web-{2C8E0A1E-44CE-D4C3-C84D-1F9BBB4EB448}" dt="2026-01-19T21:53:45.831" v="5461" actId="20577"/>
        <pc:sldMkLst>
          <pc:docMk/>
          <pc:sldMk cId="4121683917" sldId="283"/>
        </pc:sldMkLst>
        <pc:spChg chg="mod">
          <ac:chgData name="Marcus Jacobs" userId="S::marcus@wesleyville.gov::0ea1afa7-3c90-4b6c-9013-ef5efb45112c" providerId="AD" clId="Web-{2C8E0A1E-44CE-D4C3-C84D-1F9BBB4EB448}" dt="2026-01-19T21:53:45.831" v="5461" actId="20577"/>
          <ac:spMkLst>
            <pc:docMk/>
            <pc:sldMk cId="4121683917" sldId="283"/>
            <ac:spMk id="23" creationId="{8A238BF3-2F57-E420-3713-ADCFCFDBE1A9}"/>
          </ac:spMkLst>
        </pc:spChg>
      </pc:sldChg>
      <pc:sldChg chg="modSp">
        <pc:chgData name="Marcus Jacobs" userId="S::marcus@wesleyville.gov::0ea1afa7-3c90-4b6c-9013-ef5efb45112c" providerId="AD" clId="Web-{2C8E0A1E-44CE-D4C3-C84D-1F9BBB4EB448}" dt="2026-01-19T21:06:03.650" v="3208" actId="20577"/>
        <pc:sldMkLst>
          <pc:docMk/>
          <pc:sldMk cId="3248030961" sldId="284"/>
        </pc:sldMkLst>
        <pc:spChg chg="mod">
          <ac:chgData name="Marcus Jacobs" userId="S::marcus@wesleyville.gov::0ea1afa7-3c90-4b6c-9013-ef5efb45112c" providerId="AD" clId="Web-{2C8E0A1E-44CE-D4C3-C84D-1F9BBB4EB448}" dt="2026-01-19T21:06:03.650" v="3208" actId="20577"/>
          <ac:spMkLst>
            <pc:docMk/>
            <pc:sldMk cId="3248030961" sldId="284"/>
            <ac:spMk id="9" creationId="{0CCBE967-912C-9C57-F207-FC07778E258F}"/>
          </ac:spMkLst>
        </pc:spChg>
      </pc:sldChg>
      <pc:sldChg chg="modSp">
        <pc:chgData name="Marcus Jacobs" userId="S::marcus@wesleyville.gov::0ea1afa7-3c90-4b6c-9013-ef5efb45112c" providerId="AD" clId="Web-{2C8E0A1E-44CE-D4C3-C84D-1F9BBB4EB448}" dt="2026-01-19T21:14:36.850" v="3873" actId="20577"/>
        <pc:sldMkLst>
          <pc:docMk/>
          <pc:sldMk cId="3276927644" sldId="298"/>
        </pc:sldMkLst>
        <pc:spChg chg="mod">
          <ac:chgData name="Marcus Jacobs" userId="S::marcus@wesleyville.gov::0ea1afa7-3c90-4b6c-9013-ef5efb45112c" providerId="AD" clId="Web-{2C8E0A1E-44CE-D4C3-C84D-1F9BBB4EB448}" dt="2026-01-19T21:14:36.850" v="3873" actId="20577"/>
          <ac:spMkLst>
            <pc:docMk/>
            <pc:sldMk cId="3276927644" sldId="298"/>
            <ac:spMk id="23" creationId="{54B56F2C-FE08-A21D-F05D-996CAA000BEC}"/>
          </ac:spMkLst>
        </pc:spChg>
      </pc:sldChg>
      <pc:sldChg chg="modSp">
        <pc:chgData name="Marcus Jacobs" userId="S::marcus@wesleyville.gov::0ea1afa7-3c90-4b6c-9013-ef5efb45112c" providerId="AD" clId="Web-{2C8E0A1E-44CE-D4C3-C84D-1F9BBB4EB448}" dt="2026-01-19T21:45:57.066" v="5442" actId="20577"/>
        <pc:sldMkLst>
          <pc:docMk/>
          <pc:sldMk cId="2475767452" sldId="306"/>
        </pc:sldMkLst>
        <pc:spChg chg="mod">
          <ac:chgData name="Marcus Jacobs" userId="S::marcus@wesleyville.gov::0ea1afa7-3c90-4b6c-9013-ef5efb45112c" providerId="AD" clId="Web-{2C8E0A1E-44CE-D4C3-C84D-1F9BBB4EB448}" dt="2026-01-19T21:45:57.066" v="5442" actId="20577"/>
          <ac:spMkLst>
            <pc:docMk/>
            <pc:sldMk cId="2475767452" sldId="306"/>
            <ac:spMk id="23" creationId="{FB1BE29E-0287-D816-3FFC-B9CC25011E57}"/>
          </ac:spMkLst>
        </pc:spChg>
      </pc:sldChg>
      <pc:sldChg chg="modSp">
        <pc:chgData name="Marcus Jacobs" userId="S::marcus@wesleyville.gov::0ea1afa7-3c90-4b6c-9013-ef5efb45112c" providerId="AD" clId="Web-{2C8E0A1E-44CE-D4C3-C84D-1F9BBB4EB448}" dt="2026-01-19T20:25:50.557" v="509" actId="20577"/>
        <pc:sldMkLst>
          <pc:docMk/>
          <pc:sldMk cId="4074792349" sldId="308"/>
        </pc:sldMkLst>
        <pc:spChg chg="mod">
          <ac:chgData name="Marcus Jacobs" userId="S::marcus@wesleyville.gov::0ea1afa7-3c90-4b6c-9013-ef5efb45112c" providerId="AD" clId="Web-{2C8E0A1E-44CE-D4C3-C84D-1F9BBB4EB448}" dt="2026-01-19T20:25:50.557" v="509" actId="20577"/>
          <ac:spMkLst>
            <pc:docMk/>
            <pc:sldMk cId="4074792349" sldId="308"/>
            <ac:spMk id="23" creationId="{D38EA23F-D0BC-D9F7-C7D9-EC90FE5FC052}"/>
          </ac:spMkLst>
        </pc:spChg>
      </pc:sldChg>
      <pc:sldChg chg="modSp">
        <pc:chgData name="Marcus Jacobs" userId="S::marcus@wesleyville.gov::0ea1afa7-3c90-4b6c-9013-ef5efb45112c" providerId="AD" clId="Web-{2C8E0A1E-44CE-D4C3-C84D-1F9BBB4EB448}" dt="2026-01-19T20:35:48.870" v="1184" actId="20577"/>
        <pc:sldMkLst>
          <pc:docMk/>
          <pc:sldMk cId="3576297686" sldId="310"/>
        </pc:sldMkLst>
        <pc:spChg chg="mod">
          <ac:chgData name="Marcus Jacobs" userId="S::marcus@wesleyville.gov::0ea1afa7-3c90-4b6c-9013-ef5efb45112c" providerId="AD" clId="Web-{2C8E0A1E-44CE-D4C3-C84D-1F9BBB4EB448}" dt="2026-01-19T20:35:48.870" v="1184" actId="20577"/>
          <ac:spMkLst>
            <pc:docMk/>
            <pc:sldMk cId="3576297686" sldId="310"/>
            <ac:spMk id="23" creationId="{AF7E21F6-59E2-FDC9-036D-77E95413551B}"/>
          </ac:spMkLst>
        </pc:spChg>
      </pc:sldChg>
      <pc:sldChg chg="modSp">
        <pc:chgData name="Marcus Jacobs" userId="S::marcus@wesleyville.gov::0ea1afa7-3c90-4b6c-9013-ef5efb45112c" providerId="AD" clId="Web-{2C8E0A1E-44CE-D4C3-C84D-1F9BBB4EB448}" dt="2026-01-19T20:35:14.712" v="1179" actId="20577"/>
        <pc:sldMkLst>
          <pc:docMk/>
          <pc:sldMk cId="1890733103" sldId="311"/>
        </pc:sldMkLst>
        <pc:spChg chg="mod">
          <ac:chgData name="Marcus Jacobs" userId="S::marcus@wesleyville.gov::0ea1afa7-3c90-4b6c-9013-ef5efb45112c" providerId="AD" clId="Web-{2C8E0A1E-44CE-D4C3-C84D-1F9BBB4EB448}" dt="2026-01-19T20:35:14.712" v="1179" actId="20577"/>
          <ac:spMkLst>
            <pc:docMk/>
            <pc:sldMk cId="1890733103" sldId="311"/>
            <ac:spMk id="23" creationId="{A72CC8D9-968E-01DE-C695-AE4181486FCE}"/>
          </ac:spMkLst>
        </pc:spChg>
      </pc:sldChg>
      <pc:sldChg chg="modSp">
        <pc:chgData name="Marcus Jacobs" userId="S::marcus@wesleyville.gov::0ea1afa7-3c90-4b6c-9013-ef5efb45112c" providerId="AD" clId="Web-{2C8E0A1E-44CE-D4C3-C84D-1F9BBB4EB448}" dt="2026-01-19T20:35:21.541" v="1181" actId="20577"/>
        <pc:sldMkLst>
          <pc:docMk/>
          <pc:sldMk cId="1780818879" sldId="312"/>
        </pc:sldMkLst>
        <pc:spChg chg="mod">
          <ac:chgData name="Marcus Jacobs" userId="S::marcus@wesleyville.gov::0ea1afa7-3c90-4b6c-9013-ef5efb45112c" providerId="AD" clId="Web-{2C8E0A1E-44CE-D4C3-C84D-1F9BBB4EB448}" dt="2026-01-19T20:35:21.541" v="1181" actId="20577"/>
          <ac:spMkLst>
            <pc:docMk/>
            <pc:sldMk cId="1780818879" sldId="312"/>
            <ac:spMk id="23" creationId="{B50E5258-5645-07C5-4698-6649CE9EE0C4}"/>
          </ac:spMkLst>
        </pc:spChg>
      </pc:sldChg>
      <pc:sldChg chg="modSp add replId">
        <pc:chgData name="Marcus Jacobs" userId="S::marcus@wesleyville.gov::0ea1afa7-3c90-4b6c-9013-ef5efb45112c" providerId="AD" clId="Web-{2C8E0A1E-44CE-D4C3-C84D-1F9BBB4EB448}" dt="2026-01-19T20:30:20.905" v="779" actId="20577"/>
        <pc:sldMkLst>
          <pc:docMk/>
          <pc:sldMk cId="2607164679" sldId="313"/>
        </pc:sldMkLst>
      </pc:sldChg>
      <pc:sldChg chg="modSp add ord replId">
        <pc:chgData name="Marcus Jacobs" userId="S::marcus@wesleyville.gov::0ea1afa7-3c90-4b6c-9013-ef5efb45112c" providerId="AD" clId="Web-{2C8E0A1E-44CE-D4C3-C84D-1F9BBB4EB448}" dt="2026-01-19T20:33:27.611" v="1103"/>
        <pc:sldMkLst>
          <pc:docMk/>
          <pc:sldMk cId="4148073495" sldId="315"/>
        </pc:sldMkLst>
      </pc:sldChg>
      <pc:sldChg chg="modSp add ord replId">
        <pc:chgData name="Marcus Jacobs" userId="S::marcus@wesleyville.gov::0ea1afa7-3c90-4b6c-9013-ef5efb45112c" providerId="AD" clId="Web-{2C8E0A1E-44CE-D4C3-C84D-1F9BBB4EB448}" dt="2026-01-19T20:32:54.983" v="1100" actId="20577"/>
        <pc:sldMkLst>
          <pc:docMk/>
          <pc:sldMk cId="3078761026" sldId="316"/>
        </pc:sldMkLst>
        <pc:spChg chg="mod">
          <ac:chgData name="Marcus Jacobs" userId="S::marcus@wesleyville.gov::0ea1afa7-3c90-4b6c-9013-ef5efb45112c" providerId="AD" clId="Web-{2C8E0A1E-44CE-D4C3-C84D-1F9BBB4EB448}" dt="2026-01-19T20:32:54.983" v="1100" actId="20577"/>
          <ac:spMkLst>
            <pc:docMk/>
            <pc:sldMk cId="3078761026" sldId="316"/>
            <ac:spMk id="9" creationId="{EEA6A06F-856A-D7EE-8AB3-ABE218A6FE6F}"/>
          </ac:spMkLst>
        </pc:spChg>
      </pc:sldChg>
      <pc:sldChg chg="modSp add ord replId">
        <pc:chgData name="Marcus Jacobs" userId="S::marcus@wesleyville.gov::0ea1afa7-3c90-4b6c-9013-ef5efb45112c" providerId="AD" clId="Web-{2C8E0A1E-44CE-D4C3-C84D-1F9BBB4EB448}" dt="2026-01-19T21:05:41.147" v="3199" actId="20577"/>
        <pc:sldMkLst>
          <pc:docMk/>
          <pc:sldMk cId="2670298510" sldId="318"/>
        </pc:sldMkLst>
        <pc:spChg chg="mod">
          <ac:chgData name="Marcus Jacobs" userId="S::marcus@wesleyville.gov::0ea1afa7-3c90-4b6c-9013-ef5efb45112c" providerId="AD" clId="Web-{2C8E0A1E-44CE-D4C3-C84D-1F9BBB4EB448}" dt="2026-01-19T20:37:39.328" v="1242" actId="20577"/>
          <ac:spMkLst>
            <pc:docMk/>
            <pc:sldMk cId="2670298510" sldId="318"/>
            <ac:spMk id="18" creationId="{1B8776AF-1B42-A9C3-92A8-096E906A8481}"/>
          </ac:spMkLst>
        </pc:spChg>
        <pc:spChg chg="mod">
          <ac:chgData name="Marcus Jacobs" userId="S::marcus@wesleyville.gov::0ea1afa7-3c90-4b6c-9013-ef5efb45112c" providerId="AD" clId="Web-{2C8E0A1E-44CE-D4C3-C84D-1F9BBB4EB448}" dt="2026-01-19T21:05:41.147" v="3199" actId="20577"/>
          <ac:spMkLst>
            <pc:docMk/>
            <pc:sldMk cId="2670298510" sldId="318"/>
            <ac:spMk id="23" creationId="{AC29FDD8-614C-D6B7-2B0E-D27F9FDCC360}"/>
          </ac:spMkLst>
        </pc:spChg>
      </pc:sldChg>
      <pc:sldChg chg="modSp add replId">
        <pc:chgData name="Marcus Jacobs" userId="S::marcus@wesleyville.gov::0ea1afa7-3c90-4b6c-9013-ef5efb45112c" providerId="AD" clId="Web-{2C8E0A1E-44CE-D4C3-C84D-1F9BBB4EB448}" dt="2026-01-19T20:45:26.811" v="1949" actId="20577"/>
        <pc:sldMkLst>
          <pc:docMk/>
          <pc:sldMk cId="1094830273" sldId="319"/>
        </pc:sldMkLst>
        <pc:spChg chg="mod">
          <ac:chgData name="Marcus Jacobs" userId="S::marcus@wesleyville.gov::0ea1afa7-3c90-4b6c-9013-ef5efb45112c" providerId="AD" clId="Web-{2C8E0A1E-44CE-D4C3-C84D-1F9BBB4EB448}" dt="2026-01-19T20:45:26.811" v="1949" actId="20577"/>
          <ac:spMkLst>
            <pc:docMk/>
            <pc:sldMk cId="1094830273" sldId="319"/>
            <ac:spMk id="23" creationId="{B0FB3BF1-3DF3-22E2-C7D5-0C901D825516}"/>
          </ac:spMkLst>
        </pc:spChg>
      </pc:sldChg>
      <pc:sldChg chg="addSp modSp add replId">
        <pc:chgData name="Marcus Jacobs" userId="S::marcus@wesleyville.gov::0ea1afa7-3c90-4b6c-9013-ef5efb45112c" providerId="AD" clId="Web-{2C8E0A1E-44CE-D4C3-C84D-1F9BBB4EB448}" dt="2026-01-19T20:48:16.691" v="2030" actId="1076"/>
        <pc:sldMkLst>
          <pc:docMk/>
          <pc:sldMk cId="1236237077" sldId="320"/>
        </pc:sldMkLst>
        <pc:spChg chg="mod">
          <ac:chgData name="Marcus Jacobs" userId="S::marcus@wesleyville.gov::0ea1afa7-3c90-4b6c-9013-ef5efb45112c" providerId="AD" clId="Web-{2C8E0A1E-44CE-D4C3-C84D-1F9BBB4EB448}" dt="2026-01-19T20:48:08.159" v="2028" actId="1076"/>
          <ac:spMkLst>
            <pc:docMk/>
            <pc:sldMk cId="1236237077" sldId="320"/>
            <ac:spMk id="23" creationId="{566B339D-0B34-4A54-3060-5BA1BCBBE38B}"/>
          </ac:spMkLst>
        </pc:spChg>
        <pc:picChg chg="add mod">
          <ac:chgData name="Marcus Jacobs" userId="S::marcus@wesleyville.gov::0ea1afa7-3c90-4b6c-9013-ef5efb45112c" providerId="AD" clId="Web-{2C8E0A1E-44CE-D4C3-C84D-1F9BBB4EB448}" dt="2026-01-19T20:48:16.691" v="2030" actId="1076"/>
          <ac:picMkLst>
            <pc:docMk/>
            <pc:sldMk cId="1236237077" sldId="320"/>
            <ac:picMk id="2" creationId="{0688CD82-A3E8-F34D-F0E6-023F3EF08F3C}"/>
          </ac:picMkLst>
        </pc:picChg>
      </pc:sldChg>
      <pc:sldChg chg="modSp add replId">
        <pc:chgData name="Marcus Jacobs" userId="S::marcus@wesleyville.gov::0ea1afa7-3c90-4b6c-9013-ef5efb45112c" providerId="AD" clId="Web-{2C8E0A1E-44CE-D4C3-C84D-1F9BBB4EB448}" dt="2026-01-19T20:53:20.230" v="2289" actId="20577"/>
        <pc:sldMkLst>
          <pc:docMk/>
          <pc:sldMk cId="1192136907" sldId="321"/>
        </pc:sldMkLst>
        <pc:spChg chg="mod">
          <ac:chgData name="Marcus Jacobs" userId="S::marcus@wesleyville.gov::0ea1afa7-3c90-4b6c-9013-ef5efb45112c" providerId="AD" clId="Web-{2C8E0A1E-44CE-D4C3-C84D-1F9BBB4EB448}" dt="2026-01-19T20:53:20.230" v="2289" actId="20577"/>
          <ac:spMkLst>
            <pc:docMk/>
            <pc:sldMk cId="1192136907" sldId="321"/>
            <ac:spMk id="23" creationId="{7C3E1A1C-6F16-4F53-5C16-36FA81EF9C0D}"/>
          </ac:spMkLst>
        </pc:spChg>
        <pc:picChg chg="mod">
          <ac:chgData name="Marcus Jacobs" userId="S::marcus@wesleyville.gov::0ea1afa7-3c90-4b6c-9013-ef5efb45112c" providerId="AD" clId="Web-{2C8E0A1E-44CE-D4C3-C84D-1F9BBB4EB448}" dt="2026-01-19T20:52:57.495" v="2274" actId="1076"/>
          <ac:picMkLst>
            <pc:docMk/>
            <pc:sldMk cId="1192136907" sldId="321"/>
            <ac:picMk id="2" creationId="{4357E247-59CE-28C5-2DC9-A91497EBF651}"/>
          </ac:picMkLst>
        </pc:picChg>
      </pc:sldChg>
      <pc:sldChg chg="modSp add replId">
        <pc:chgData name="Marcus Jacobs" userId="S::marcus@wesleyville.gov::0ea1afa7-3c90-4b6c-9013-ef5efb45112c" providerId="AD" clId="Web-{2C8E0A1E-44CE-D4C3-C84D-1F9BBB4EB448}" dt="2026-01-19T21:09:47.745" v="3551" actId="20577"/>
        <pc:sldMkLst>
          <pc:docMk/>
          <pc:sldMk cId="1663792419" sldId="323"/>
        </pc:sldMkLst>
        <pc:spChg chg="mod">
          <ac:chgData name="Marcus Jacobs" userId="S::marcus@wesleyville.gov::0ea1afa7-3c90-4b6c-9013-ef5efb45112c" providerId="AD" clId="Web-{2C8E0A1E-44CE-D4C3-C84D-1F9BBB4EB448}" dt="2026-01-19T21:09:47.745" v="3551" actId="20577"/>
          <ac:spMkLst>
            <pc:docMk/>
            <pc:sldMk cId="1663792419" sldId="323"/>
            <ac:spMk id="23" creationId="{A9B53C79-1FD3-CF0F-97F3-42DF5E6CCEF0}"/>
          </ac:spMkLst>
        </pc:spChg>
      </pc:sldChg>
      <pc:sldChg chg="modSp add replId">
        <pc:chgData name="Marcus Jacobs" userId="S::marcus@wesleyville.gov::0ea1afa7-3c90-4b6c-9013-ef5efb45112c" providerId="AD" clId="Web-{2C8E0A1E-44CE-D4C3-C84D-1F9BBB4EB448}" dt="2026-01-19T21:10:51.701" v="3662" actId="1076"/>
        <pc:sldMkLst>
          <pc:docMk/>
          <pc:sldMk cId="1716129400" sldId="324"/>
        </pc:sldMkLst>
        <pc:spChg chg="mod">
          <ac:chgData name="Marcus Jacobs" userId="S::marcus@wesleyville.gov::0ea1afa7-3c90-4b6c-9013-ef5efb45112c" providerId="AD" clId="Web-{2C8E0A1E-44CE-D4C3-C84D-1F9BBB4EB448}" dt="2026-01-19T21:10:51.701" v="3662" actId="1076"/>
          <ac:spMkLst>
            <pc:docMk/>
            <pc:sldMk cId="1716129400" sldId="324"/>
            <ac:spMk id="23" creationId="{1BD1BEFB-5E7A-9ECC-21D5-543979306283}"/>
          </ac:spMkLst>
        </pc:spChg>
      </pc:sldChg>
      <pc:sldChg chg="add replId">
        <pc:chgData name="Marcus Jacobs" userId="S::marcus@wesleyville.gov::0ea1afa7-3c90-4b6c-9013-ef5efb45112c" providerId="AD" clId="Web-{2C8E0A1E-44CE-D4C3-C84D-1F9BBB4EB448}" dt="2026-01-19T21:03:52.734" v="3020"/>
        <pc:sldMkLst>
          <pc:docMk/>
          <pc:sldMk cId="2806154604" sldId="325"/>
        </pc:sldMkLst>
      </pc:sldChg>
      <pc:sldChg chg="add replId">
        <pc:chgData name="Marcus Jacobs" userId="S::marcus@wesleyville.gov::0ea1afa7-3c90-4b6c-9013-ef5efb45112c" providerId="AD" clId="Web-{2C8E0A1E-44CE-D4C3-C84D-1F9BBB4EB448}" dt="2026-01-19T21:04:03.047" v="3032"/>
        <pc:sldMkLst>
          <pc:docMk/>
          <pc:sldMk cId="3780883911" sldId="326"/>
        </pc:sldMkLst>
      </pc:sldChg>
      <pc:sldChg chg="modSp add ord replId">
        <pc:chgData name="Marcus Jacobs" userId="S::marcus@wesleyville.gov::0ea1afa7-3c90-4b6c-9013-ef5efb45112c" providerId="AD" clId="Web-{2C8E0A1E-44CE-D4C3-C84D-1F9BBB4EB448}" dt="2026-01-19T21:07:45.425" v="3438" actId="20577"/>
        <pc:sldMkLst>
          <pc:docMk/>
          <pc:sldMk cId="3806831215" sldId="328"/>
        </pc:sldMkLst>
        <pc:spChg chg="mod">
          <ac:chgData name="Marcus Jacobs" userId="S::marcus@wesleyville.gov::0ea1afa7-3c90-4b6c-9013-ef5efb45112c" providerId="AD" clId="Web-{2C8E0A1E-44CE-D4C3-C84D-1F9BBB4EB448}" dt="2026-01-19T21:06:20.980" v="3254" actId="20577"/>
          <ac:spMkLst>
            <pc:docMk/>
            <pc:sldMk cId="3806831215" sldId="328"/>
            <ac:spMk id="18" creationId="{8125F569-1E53-0275-5280-33CD55B1AF39}"/>
          </ac:spMkLst>
        </pc:spChg>
        <pc:spChg chg="mod">
          <ac:chgData name="Marcus Jacobs" userId="S::marcus@wesleyville.gov::0ea1afa7-3c90-4b6c-9013-ef5efb45112c" providerId="AD" clId="Web-{2C8E0A1E-44CE-D4C3-C84D-1F9BBB4EB448}" dt="2026-01-19T21:07:45.425" v="3438" actId="20577"/>
          <ac:spMkLst>
            <pc:docMk/>
            <pc:sldMk cId="3806831215" sldId="328"/>
            <ac:spMk id="23" creationId="{C19062FF-5829-A838-6F53-C564256FADC5}"/>
          </ac:spMkLst>
        </pc:spChg>
      </pc:sldChg>
      <pc:sldChg chg="modSp add replId">
        <pc:chgData name="Marcus Jacobs" userId="S::marcus@wesleyville.gov::0ea1afa7-3c90-4b6c-9013-ef5efb45112c" providerId="AD" clId="Web-{2C8E0A1E-44CE-D4C3-C84D-1F9BBB4EB448}" dt="2026-01-19T21:33:54.419" v="5325" actId="20577"/>
        <pc:sldMkLst>
          <pc:docMk/>
          <pc:sldMk cId="1865490745" sldId="329"/>
        </pc:sldMkLst>
        <pc:spChg chg="mod">
          <ac:chgData name="Marcus Jacobs" userId="S::marcus@wesleyville.gov::0ea1afa7-3c90-4b6c-9013-ef5efb45112c" providerId="AD" clId="Web-{2C8E0A1E-44CE-D4C3-C84D-1F9BBB4EB448}" dt="2026-01-19T21:33:54.419" v="5325" actId="20577"/>
          <ac:spMkLst>
            <pc:docMk/>
            <pc:sldMk cId="1865490745" sldId="329"/>
            <ac:spMk id="23" creationId="{7C57968F-1E08-A81A-A4AE-FBA52847658D}"/>
          </ac:spMkLst>
        </pc:spChg>
      </pc:sldChg>
      <pc:sldChg chg="addSp modSp add replId">
        <pc:chgData name="Marcus Jacobs" userId="S::marcus@wesleyville.gov::0ea1afa7-3c90-4b6c-9013-ef5efb45112c" providerId="AD" clId="Web-{2C8E0A1E-44CE-D4C3-C84D-1F9BBB4EB448}" dt="2026-01-19T21:19:36.453" v="4025" actId="20577"/>
        <pc:sldMkLst>
          <pc:docMk/>
          <pc:sldMk cId="404529244" sldId="330"/>
        </pc:sldMkLst>
        <pc:spChg chg="mod">
          <ac:chgData name="Marcus Jacobs" userId="S::marcus@wesleyville.gov::0ea1afa7-3c90-4b6c-9013-ef5efb45112c" providerId="AD" clId="Web-{2C8E0A1E-44CE-D4C3-C84D-1F9BBB4EB448}" dt="2026-01-19T21:19:36.453" v="4025" actId="20577"/>
          <ac:spMkLst>
            <pc:docMk/>
            <pc:sldMk cId="404529244" sldId="330"/>
            <ac:spMk id="23" creationId="{2446E1BA-7A27-539D-6A0A-7ED5E49CCE8F}"/>
          </ac:spMkLst>
        </pc:spChg>
        <pc:picChg chg="add mod">
          <ac:chgData name="Marcus Jacobs" userId="S::marcus@wesleyville.gov::0ea1afa7-3c90-4b6c-9013-ef5efb45112c" providerId="AD" clId="Web-{2C8E0A1E-44CE-D4C3-C84D-1F9BBB4EB448}" dt="2026-01-19T21:18:13.467" v="3958" actId="1076"/>
          <ac:picMkLst>
            <pc:docMk/>
            <pc:sldMk cId="404529244" sldId="330"/>
            <ac:picMk id="2" creationId="{DB84D10E-3618-0BCF-B425-4A29248A21E4}"/>
          </ac:picMkLst>
        </pc:picChg>
      </pc:sldChg>
      <pc:sldChg chg="delSp modSp add replId">
        <pc:chgData name="Marcus Jacobs" userId="S::marcus@wesleyville.gov::0ea1afa7-3c90-4b6c-9013-ef5efb45112c" providerId="AD" clId="Web-{2C8E0A1E-44CE-D4C3-C84D-1F9BBB4EB448}" dt="2026-01-19T21:35:29.250" v="5440" actId="20577"/>
        <pc:sldMkLst>
          <pc:docMk/>
          <pc:sldMk cId="1273742973" sldId="331"/>
        </pc:sldMkLst>
        <pc:spChg chg="mod">
          <ac:chgData name="Marcus Jacobs" userId="S::marcus@wesleyville.gov::0ea1afa7-3c90-4b6c-9013-ef5efb45112c" providerId="AD" clId="Web-{2C8E0A1E-44CE-D4C3-C84D-1F9BBB4EB448}" dt="2026-01-19T21:35:29.250" v="5440" actId="20577"/>
          <ac:spMkLst>
            <pc:docMk/>
            <pc:sldMk cId="1273742973" sldId="331"/>
            <ac:spMk id="23" creationId="{CC55C260-0A6C-7147-B569-1F8A10B4E871}"/>
          </ac:spMkLst>
        </pc:spChg>
      </pc:sldChg>
      <pc:sldChg chg="addSp modSp add replId addAnim">
        <pc:chgData name="Marcus Jacobs" userId="S::marcus@wesleyville.gov::0ea1afa7-3c90-4b6c-9013-ef5efb45112c" providerId="AD" clId="Web-{2C8E0A1E-44CE-D4C3-C84D-1F9BBB4EB448}" dt="2026-01-19T21:26:34.543" v="4635" actId="14100"/>
        <pc:sldMkLst>
          <pc:docMk/>
          <pc:sldMk cId="2236510799" sldId="332"/>
        </pc:sldMkLst>
        <pc:spChg chg="add mod">
          <ac:chgData name="Marcus Jacobs" userId="S::marcus@wesleyville.gov::0ea1afa7-3c90-4b6c-9013-ef5efb45112c" providerId="AD" clId="Web-{2C8E0A1E-44CE-D4C3-C84D-1F9BBB4EB448}" dt="2026-01-19T21:26:34.543" v="4635" actId="14100"/>
          <ac:spMkLst>
            <pc:docMk/>
            <pc:sldMk cId="2236510799" sldId="332"/>
            <ac:spMk id="4" creationId="{B65CB412-9CEA-A952-1C1D-B0A8DD2E993A}"/>
          </ac:spMkLst>
        </pc:spChg>
        <pc:spChg chg="mod">
          <ac:chgData name="Marcus Jacobs" userId="S::marcus@wesleyville.gov::0ea1afa7-3c90-4b6c-9013-ef5efb45112c" providerId="AD" clId="Web-{2C8E0A1E-44CE-D4C3-C84D-1F9BBB4EB448}" dt="2026-01-19T21:23:51.375" v="4392" actId="20577"/>
          <ac:spMkLst>
            <pc:docMk/>
            <pc:sldMk cId="2236510799" sldId="332"/>
            <ac:spMk id="23" creationId="{D76581D1-1BBD-DD6C-494A-4A7F603ADA61}"/>
          </ac:spMkLst>
        </pc:spChg>
        <pc:picChg chg="add mod">
          <ac:chgData name="Marcus Jacobs" userId="S::marcus@wesleyville.gov::0ea1afa7-3c90-4b6c-9013-ef5efb45112c" providerId="AD" clId="Web-{2C8E0A1E-44CE-D4C3-C84D-1F9BBB4EB448}" dt="2026-01-19T21:24:02.922" v="4396" actId="1076"/>
          <ac:picMkLst>
            <pc:docMk/>
            <pc:sldMk cId="2236510799" sldId="332"/>
            <ac:picMk id="2" creationId="{A84F636E-7BD7-74DB-CA18-DCA650FEE303}"/>
          </ac:picMkLst>
        </pc:picChg>
      </pc:sldChg>
      <pc:sldChg chg="modSp add replId">
        <pc:chgData name="Marcus Jacobs" userId="S::marcus@wesleyville.gov::0ea1afa7-3c90-4b6c-9013-ef5efb45112c" providerId="AD" clId="Web-{2C8E0A1E-44CE-D4C3-C84D-1F9BBB4EB448}" dt="2026-01-19T21:48:17.821" v="5456" actId="20577"/>
        <pc:sldMkLst>
          <pc:docMk/>
          <pc:sldMk cId="2891356134" sldId="333"/>
        </pc:sldMkLst>
        <pc:spChg chg="mod">
          <ac:chgData name="Marcus Jacobs" userId="S::marcus@wesleyville.gov::0ea1afa7-3c90-4b6c-9013-ef5efb45112c" providerId="AD" clId="Web-{2C8E0A1E-44CE-D4C3-C84D-1F9BBB4EB448}" dt="2026-01-19T21:48:17.821" v="5456" actId="20577"/>
          <ac:spMkLst>
            <pc:docMk/>
            <pc:sldMk cId="2891356134" sldId="333"/>
            <ac:spMk id="4" creationId="{99FAEB64-E3DE-BC43-4477-E6525A492732}"/>
          </ac:spMkLst>
        </pc:spChg>
      </pc:sldChg>
      <pc:sldChg chg="modSp add replId">
        <pc:chgData name="Marcus Jacobs" userId="S::marcus@wesleyville.gov::0ea1afa7-3c90-4b6c-9013-ef5efb45112c" providerId="AD" clId="Web-{2C8E0A1E-44CE-D4C3-C84D-1F9BBB4EB448}" dt="2026-01-19T21:28:58.690" v="4869" actId="20577"/>
        <pc:sldMkLst>
          <pc:docMk/>
          <pc:sldMk cId="3564971480" sldId="334"/>
        </pc:sldMkLst>
        <pc:spChg chg="mod">
          <ac:chgData name="Marcus Jacobs" userId="S::marcus@wesleyville.gov::0ea1afa7-3c90-4b6c-9013-ef5efb45112c" providerId="AD" clId="Web-{2C8E0A1E-44CE-D4C3-C84D-1F9BBB4EB448}" dt="2026-01-19T21:28:58.690" v="4869" actId="20577"/>
          <ac:spMkLst>
            <pc:docMk/>
            <pc:sldMk cId="3564971480" sldId="334"/>
            <ac:spMk id="4" creationId="{ABFBF971-35EB-0BC1-7847-F732B32CDE6F}"/>
          </ac:spMkLst>
        </pc:spChg>
      </pc:sldChg>
    </pc:docChg>
  </pc:docChgLst>
  <pc:docChgLst>
    <pc:chgData name="Marcus Jacobs" userId="S::marcus@wesleyville.gov::0ea1afa7-3c90-4b6c-9013-ef5efb45112c" providerId="AD" clId="Web-{11FEFF06-5297-409A-9864-4CBF6344A84A}"/>
    <pc:docChg chg="addSld delSld modSld sldOrd">
      <pc:chgData name="Marcus Jacobs" userId="S::marcus@wesleyville.gov::0ea1afa7-3c90-4b6c-9013-ef5efb45112c" providerId="AD" clId="Web-{11FEFF06-5297-409A-9864-4CBF6344A84A}" dt="2026-02-04T23:25:39.226" v="2234" actId="20577"/>
      <pc:docMkLst>
        <pc:docMk/>
      </pc:docMkLst>
      <pc:sldChg chg="del">
        <pc:chgData name="Marcus Jacobs" userId="S::marcus@wesleyville.gov::0ea1afa7-3c90-4b6c-9013-ef5efb45112c" providerId="AD" clId="Web-{11FEFF06-5297-409A-9864-4CBF6344A84A}" dt="2026-02-04T21:07:48.214" v="45"/>
        <pc:sldMkLst>
          <pc:docMk/>
          <pc:sldMk cId="3999093397" sldId="272"/>
        </pc:sldMkLst>
      </pc:sldChg>
      <pc:sldChg chg="modSp">
        <pc:chgData name="Marcus Jacobs" userId="S::marcus@wesleyville.gov::0ea1afa7-3c90-4b6c-9013-ef5efb45112c" providerId="AD" clId="Web-{11FEFF06-5297-409A-9864-4CBF6344A84A}" dt="2026-02-04T22:41:22.654" v="1270" actId="20577"/>
        <pc:sldMkLst>
          <pc:docMk/>
          <pc:sldMk cId="2764558358" sldId="274"/>
        </pc:sldMkLst>
        <pc:spChg chg="mod">
          <ac:chgData name="Marcus Jacobs" userId="S::marcus@wesleyville.gov::0ea1afa7-3c90-4b6c-9013-ef5efb45112c" providerId="AD" clId="Web-{11FEFF06-5297-409A-9864-4CBF6344A84A}" dt="2026-02-04T22:41:22.654" v="1270" actId="20577"/>
          <ac:spMkLst>
            <pc:docMk/>
            <pc:sldMk cId="2764558358" sldId="274"/>
            <ac:spMk id="23" creationId="{C31FCB18-796C-4122-C83E-1028E14DF17A}"/>
          </ac:spMkLst>
        </pc:spChg>
      </pc:sldChg>
      <pc:sldChg chg="del">
        <pc:chgData name="Marcus Jacobs" userId="S::marcus@wesleyville.gov::0ea1afa7-3c90-4b6c-9013-ef5efb45112c" providerId="AD" clId="Web-{11FEFF06-5297-409A-9864-4CBF6344A84A}" dt="2026-02-04T23:16:44.868" v="1811"/>
        <pc:sldMkLst>
          <pc:docMk/>
          <pc:sldMk cId="891797834" sldId="275"/>
        </pc:sldMkLst>
      </pc:sldChg>
      <pc:sldChg chg="del">
        <pc:chgData name="Marcus Jacobs" userId="S::marcus@wesleyville.gov::0ea1afa7-3c90-4b6c-9013-ef5efb45112c" providerId="AD" clId="Web-{11FEFF06-5297-409A-9864-4CBF6344A84A}" dt="2026-02-04T21:07:54.636" v="50"/>
        <pc:sldMkLst>
          <pc:docMk/>
          <pc:sldMk cId="2661232075" sldId="280"/>
        </pc:sldMkLst>
      </pc:sldChg>
      <pc:sldChg chg="modSp ord">
        <pc:chgData name="Marcus Jacobs" userId="S::marcus@wesleyville.gov::0ea1afa7-3c90-4b6c-9013-ef5efb45112c" providerId="AD" clId="Web-{11FEFF06-5297-409A-9864-4CBF6344A84A}" dt="2026-02-04T23:16:39.134" v="1810" actId="20577"/>
        <pc:sldMkLst>
          <pc:docMk/>
          <pc:sldMk cId="4121683917" sldId="283"/>
        </pc:sldMkLst>
        <pc:spChg chg="mod">
          <ac:chgData name="Marcus Jacobs" userId="S::marcus@wesleyville.gov::0ea1afa7-3c90-4b6c-9013-ef5efb45112c" providerId="AD" clId="Web-{11FEFF06-5297-409A-9864-4CBF6344A84A}" dt="2026-02-04T23:16:39.134" v="1810" actId="20577"/>
          <ac:spMkLst>
            <pc:docMk/>
            <pc:sldMk cId="4121683917" sldId="283"/>
            <ac:spMk id="23" creationId="{8A238BF3-2F57-E420-3713-ADCFCFDBE1A9}"/>
          </ac:spMkLst>
        </pc:spChg>
      </pc:sldChg>
      <pc:sldChg chg="del">
        <pc:chgData name="Marcus Jacobs" userId="S::marcus@wesleyville.gov::0ea1afa7-3c90-4b6c-9013-ef5efb45112c" providerId="AD" clId="Web-{11FEFF06-5297-409A-9864-4CBF6344A84A}" dt="2026-02-04T21:07:49.823" v="46"/>
        <pc:sldMkLst>
          <pc:docMk/>
          <pc:sldMk cId="2679513309" sldId="286"/>
        </pc:sldMkLst>
      </pc:sldChg>
      <pc:sldChg chg="del">
        <pc:chgData name="Marcus Jacobs" userId="S::marcus@wesleyville.gov::0ea1afa7-3c90-4b6c-9013-ef5efb45112c" providerId="AD" clId="Web-{11FEFF06-5297-409A-9864-4CBF6344A84A}" dt="2026-02-04T21:07:50.933" v="47"/>
        <pc:sldMkLst>
          <pc:docMk/>
          <pc:sldMk cId="4191999104" sldId="287"/>
        </pc:sldMkLst>
      </pc:sldChg>
      <pc:sldChg chg="del">
        <pc:chgData name="Marcus Jacobs" userId="S::marcus@wesleyville.gov::0ea1afa7-3c90-4b6c-9013-ef5efb45112c" providerId="AD" clId="Web-{11FEFF06-5297-409A-9864-4CBF6344A84A}" dt="2026-02-04T21:07:52.370" v="48"/>
        <pc:sldMkLst>
          <pc:docMk/>
          <pc:sldMk cId="2626869708" sldId="288"/>
        </pc:sldMkLst>
      </pc:sldChg>
      <pc:sldChg chg="modSp">
        <pc:chgData name="Marcus Jacobs" userId="S::marcus@wesleyville.gov::0ea1afa7-3c90-4b6c-9013-ef5efb45112c" providerId="AD" clId="Web-{11FEFF06-5297-409A-9864-4CBF6344A84A}" dt="2026-02-04T22:42:10.030" v="1301" actId="20577"/>
        <pc:sldMkLst>
          <pc:docMk/>
          <pc:sldMk cId="1514732158" sldId="291"/>
        </pc:sldMkLst>
        <pc:spChg chg="mod">
          <ac:chgData name="Marcus Jacobs" userId="S::marcus@wesleyville.gov::0ea1afa7-3c90-4b6c-9013-ef5efb45112c" providerId="AD" clId="Web-{11FEFF06-5297-409A-9864-4CBF6344A84A}" dt="2026-02-04T22:42:10.030" v="1301" actId="20577"/>
          <ac:spMkLst>
            <pc:docMk/>
            <pc:sldMk cId="1514732158" sldId="291"/>
            <ac:spMk id="9" creationId="{64415A0A-496B-E5F8-5684-7943B8FD0767}"/>
          </ac:spMkLst>
        </pc:spChg>
      </pc:sldChg>
      <pc:sldChg chg="modSp">
        <pc:chgData name="Marcus Jacobs" userId="S::marcus@wesleyville.gov::0ea1afa7-3c90-4b6c-9013-ef5efb45112c" providerId="AD" clId="Web-{11FEFF06-5297-409A-9864-4CBF6344A84A}" dt="2026-02-04T22:41:54.452" v="1274" actId="20577"/>
        <pc:sldMkLst>
          <pc:docMk/>
          <pc:sldMk cId="1069691433" sldId="292"/>
        </pc:sldMkLst>
        <pc:spChg chg="mod">
          <ac:chgData name="Marcus Jacobs" userId="S::marcus@wesleyville.gov::0ea1afa7-3c90-4b6c-9013-ef5efb45112c" providerId="AD" clId="Web-{11FEFF06-5297-409A-9864-4CBF6344A84A}" dt="2026-02-04T22:41:54.452" v="1274" actId="20577"/>
          <ac:spMkLst>
            <pc:docMk/>
            <pc:sldMk cId="1069691433" sldId="292"/>
            <ac:spMk id="23" creationId="{1E3700D8-F291-3899-1581-D93BAC33AE48}"/>
          </ac:spMkLst>
        </pc:spChg>
      </pc:sldChg>
      <pc:sldChg chg="modSp ord">
        <pc:chgData name="Marcus Jacobs" userId="S::marcus@wesleyville.gov::0ea1afa7-3c90-4b6c-9013-ef5efb45112c" providerId="AD" clId="Web-{11FEFF06-5297-409A-9864-4CBF6344A84A}" dt="2026-02-04T23:22:23.305" v="2065"/>
        <pc:sldMkLst>
          <pc:docMk/>
          <pc:sldMk cId="3003539297" sldId="293"/>
        </pc:sldMkLst>
        <pc:spChg chg="mod">
          <ac:chgData name="Marcus Jacobs" userId="S::marcus@wesleyville.gov::0ea1afa7-3c90-4b6c-9013-ef5efb45112c" providerId="AD" clId="Web-{11FEFF06-5297-409A-9864-4CBF6344A84A}" dt="2026-02-04T23:22:07.477" v="2063" actId="20577"/>
          <ac:spMkLst>
            <pc:docMk/>
            <pc:sldMk cId="3003539297" sldId="293"/>
            <ac:spMk id="3" creationId="{02C9C135-87AE-525E-505E-B071232953D8}"/>
          </ac:spMkLst>
        </pc:spChg>
      </pc:sldChg>
      <pc:sldChg chg="modSp ord">
        <pc:chgData name="Marcus Jacobs" userId="S::marcus@wesleyville.gov::0ea1afa7-3c90-4b6c-9013-ef5efb45112c" providerId="AD" clId="Web-{11FEFF06-5297-409A-9864-4CBF6344A84A}" dt="2026-02-04T23:25:39.226" v="2234" actId="20577"/>
        <pc:sldMkLst>
          <pc:docMk/>
          <pc:sldMk cId="1197392883" sldId="295"/>
        </pc:sldMkLst>
        <pc:spChg chg="mod">
          <ac:chgData name="Marcus Jacobs" userId="S::marcus@wesleyville.gov::0ea1afa7-3c90-4b6c-9013-ef5efb45112c" providerId="AD" clId="Web-{11FEFF06-5297-409A-9864-4CBF6344A84A}" dt="2026-02-04T23:25:39.226" v="2234" actId="20577"/>
          <ac:spMkLst>
            <pc:docMk/>
            <pc:sldMk cId="1197392883" sldId="295"/>
            <ac:spMk id="23" creationId="{9E475890-B46F-E6E4-E45D-83E83365BBAF}"/>
          </ac:spMkLst>
        </pc:spChg>
      </pc:sldChg>
      <pc:sldChg chg="del">
        <pc:chgData name="Marcus Jacobs" userId="S::marcus@wesleyville.gov::0ea1afa7-3c90-4b6c-9013-ef5efb45112c" providerId="AD" clId="Web-{11FEFF06-5297-409A-9864-4CBF6344A84A}" dt="2026-02-04T21:07:53.636" v="49"/>
        <pc:sldMkLst>
          <pc:docMk/>
          <pc:sldMk cId="894471642" sldId="299"/>
        </pc:sldMkLst>
      </pc:sldChg>
      <pc:sldChg chg="del">
        <pc:chgData name="Marcus Jacobs" userId="S::marcus@wesleyville.gov::0ea1afa7-3c90-4b6c-9013-ef5efb45112c" providerId="AD" clId="Web-{11FEFF06-5297-409A-9864-4CBF6344A84A}" dt="2026-02-04T21:07:46.120" v="44"/>
        <pc:sldMkLst>
          <pc:docMk/>
          <pc:sldMk cId="44635564" sldId="301"/>
        </pc:sldMkLst>
      </pc:sldChg>
      <pc:sldChg chg="modSp ord">
        <pc:chgData name="Marcus Jacobs" userId="S::marcus@wesleyville.gov::0ea1afa7-3c90-4b6c-9013-ef5efb45112c" providerId="AD" clId="Web-{11FEFF06-5297-409A-9864-4CBF6344A84A}" dt="2026-02-04T23:23:25.758" v="2093"/>
        <pc:sldMkLst>
          <pc:docMk/>
          <pc:sldMk cId="2475767452" sldId="306"/>
        </pc:sldMkLst>
        <pc:spChg chg="mod">
          <ac:chgData name="Marcus Jacobs" userId="S::marcus@wesleyville.gov::0ea1afa7-3c90-4b6c-9013-ef5efb45112c" providerId="AD" clId="Web-{11FEFF06-5297-409A-9864-4CBF6344A84A}" dt="2026-02-04T15:17:42.258" v="2" actId="20577"/>
          <ac:spMkLst>
            <pc:docMk/>
            <pc:sldMk cId="2475767452" sldId="306"/>
            <ac:spMk id="23" creationId="{FB1BE29E-0287-D816-3FFC-B9CC25011E57}"/>
          </ac:spMkLst>
        </pc:spChg>
      </pc:sldChg>
      <pc:sldChg chg="modSp">
        <pc:chgData name="Marcus Jacobs" userId="S::marcus@wesleyville.gov::0ea1afa7-3c90-4b6c-9013-ef5efb45112c" providerId="AD" clId="Web-{11FEFF06-5297-409A-9864-4CBF6344A84A}" dt="2026-02-04T15:17:26.006" v="1" actId="20577"/>
        <pc:sldMkLst>
          <pc:docMk/>
          <pc:sldMk cId="4221445587" sldId="309"/>
        </pc:sldMkLst>
        <pc:spChg chg="mod">
          <ac:chgData name="Marcus Jacobs" userId="S::marcus@wesleyville.gov::0ea1afa7-3c90-4b6c-9013-ef5efb45112c" providerId="AD" clId="Web-{11FEFF06-5297-409A-9864-4CBF6344A84A}" dt="2026-02-04T15:17:26.006" v="1" actId="20577"/>
          <ac:spMkLst>
            <pc:docMk/>
            <pc:sldMk cId="4221445587" sldId="309"/>
            <ac:spMk id="23" creationId="{AC0DB58D-B484-B218-944E-65FD09BCCAD2}"/>
          </ac:spMkLst>
        </pc:spChg>
      </pc:sldChg>
      <pc:sldChg chg="del">
        <pc:chgData name="Marcus Jacobs" userId="S::marcus@wesleyville.gov::0ea1afa7-3c90-4b6c-9013-ef5efb45112c" providerId="AD" clId="Web-{11FEFF06-5297-409A-9864-4CBF6344A84A}" dt="2026-02-04T23:22:49.320" v="2066"/>
        <pc:sldMkLst>
          <pc:docMk/>
          <pc:sldMk cId="2306819622" sldId="317"/>
        </pc:sldMkLst>
      </pc:sldChg>
      <pc:sldChg chg="ord">
        <pc:chgData name="Marcus Jacobs" userId="S::marcus@wesleyville.gov::0ea1afa7-3c90-4b6c-9013-ef5efb45112c" providerId="AD" clId="Web-{11FEFF06-5297-409A-9864-4CBF6344A84A}" dt="2026-02-04T23:23:56.898" v="2099"/>
        <pc:sldMkLst>
          <pc:docMk/>
          <pc:sldMk cId="1094830273" sldId="319"/>
        </pc:sldMkLst>
      </pc:sldChg>
      <pc:sldChg chg="ord">
        <pc:chgData name="Marcus Jacobs" userId="S::marcus@wesleyville.gov::0ea1afa7-3c90-4b6c-9013-ef5efb45112c" providerId="AD" clId="Web-{11FEFF06-5297-409A-9864-4CBF6344A84A}" dt="2026-02-04T23:23:56.898" v="2098"/>
        <pc:sldMkLst>
          <pc:docMk/>
          <pc:sldMk cId="1236237077" sldId="320"/>
        </pc:sldMkLst>
      </pc:sldChg>
      <pc:sldChg chg="modSp ord">
        <pc:chgData name="Marcus Jacobs" userId="S::marcus@wesleyville.gov::0ea1afa7-3c90-4b6c-9013-ef5efb45112c" providerId="AD" clId="Web-{11FEFF06-5297-409A-9864-4CBF6344A84A}" dt="2026-02-04T23:23:56.898" v="2097"/>
        <pc:sldMkLst>
          <pc:docMk/>
          <pc:sldMk cId="1192136907" sldId="321"/>
        </pc:sldMkLst>
        <pc:spChg chg="mod">
          <ac:chgData name="Marcus Jacobs" userId="S::marcus@wesleyville.gov::0ea1afa7-3c90-4b6c-9013-ef5efb45112c" providerId="AD" clId="Web-{11FEFF06-5297-409A-9864-4CBF6344A84A}" dt="2026-02-04T21:08:39.077" v="51" actId="20577"/>
          <ac:spMkLst>
            <pc:docMk/>
            <pc:sldMk cId="1192136907" sldId="321"/>
            <ac:spMk id="23" creationId="{7C3E1A1C-6F16-4F53-5C16-36FA81EF9C0D}"/>
          </ac:spMkLst>
        </pc:spChg>
      </pc:sldChg>
      <pc:sldChg chg="ord">
        <pc:chgData name="Marcus Jacobs" userId="S::marcus@wesleyville.gov::0ea1afa7-3c90-4b6c-9013-ef5efb45112c" providerId="AD" clId="Web-{11FEFF06-5297-409A-9864-4CBF6344A84A}" dt="2026-02-04T23:23:56.898" v="2096"/>
        <pc:sldMkLst>
          <pc:docMk/>
          <pc:sldMk cId="3671735848" sldId="322"/>
        </pc:sldMkLst>
      </pc:sldChg>
      <pc:sldChg chg="ord">
        <pc:chgData name="Marcus Jacobs" userId="S::marcus@wesleyville.gov::0ea1afa7-3c90-4b6c-9013-ef5efb45112c" providerId="AD" clId="Web-{11FEFF06-5297-409A-9864-4CBF6344A84A}" dt="2026-02-04T23:23:56.898" v="2095"/>
        <pc:sldMkLst>
          <pc:docMk/>
          <pc:sldMk cId="1663792419" sldId="323"/>
        </pc:sldMkLst>
      </pc:sldChg>
      <pc:sldChg chg="ord">
        <pc:chgData name="Marcus Jacobs" userId="S::marcus@wesleyville.gov::0ea1afa7-3c90-4b6c-9013-ef5efb45112c" providerId="AD" clId="Web-{11FEFF06-5297-409A-9864-4CBF6344A84A}" dt="2026-02-04T23:23:56.898" v="2094"/>
        <pc:sldMkLst>
          <pc:docMk/>
          <pc:sldMk cId="1716129400" sldId="324"/>
        </pc:sldMkLst>
      </pc:sldChg>
      <pc:sldChg chg="ord">
        <pc:chgData name="Marcus Jacobs" userId="S::marcus@wesleyville.gov::0ea1afa7-3c90-4b6c-9013-ef5efb45112c" providerId="AD" clId="Web-{11FEFF06-5297-409A-9864-4CBF6344A84A}" dt="2026-02-04T23:23:56.898" v="2101"/>
        <pc:sldMkLst>
          <pc:docMk/>
          <pc:sldMk cId="2806154604" sldId="325"/>
        </pc:sldMkLst>
      </pc:sldChg>
      <pc:sldChg chg="ord">
        <pc:chgData name="Marcus Jacobs" userId="S::marcus@wesleyville.gov::0ea1afa7-3c90-4b6c-9013-ef5efb45112c" providerId="AD" clId="Web-{11FEFF06-5297-409A-9864-4CBF6344A84A}" dt="2026-02-04T23:23:56.898" v="2100"/>
        <pc:sldMkLst>
          <pc:docMk/>
          <pc:sldMk cId="3780883911" sldId="326"/>
        </pc:sldMkLst>
      </pc:sldChg>
      <pc:sldChg chg="del">
        <pc:chgData name="Marcus Jacobs" userId="S::marcus@wesleyville.gov::0ea1afa7-3c90-4b6c-9013-ef5efb45112c" providerId="AD" clId="Web-{11FEFF06-5297-409A-9864-4CBF6344A84A}" dt="2026-02-04T23:16:47.493" v="1812"/>
        <pc:sldMkLst>
          <pc:docMk/>
          <pc:sldMk cId="2799799485" sldId="327"/>
        </pc:sldMkLst>
      </pc:sldChg>
      <pc:sldChg chg="addSp modSp ord">
        <pc:chgData name="Marcus Jacobs" userId="S::marcus@wesleyville.gov::0ea1afa7-3c90-4b6c-9013-ef5efb45112c" providerId="AD" clId="Web-{11FEFF06-5297-409A-9864-4CBF6344A84A}" dt="2026-02-04T22:03:56.325" v="143"/>
        <pc:sldMkLst>
          <pc:docMk/>
          <pc:sldMk cId="322595050" sldId="341"/>
        </pc:sldMkLst>
        <pc:spChg chg="mod">
          <ac:chgData name="Marcus Jacobs" userId="S::marcus@wesleyville.gov::0ea1afa7-3c90-4b6c-9013-ef5efb45112c" providerId="AD" clId="Web-{11FEFF06-5297-409A-9864-4CBF6344A84A}" dt="2026-02-04T21:10:16.020" v="54" actId="20577"/>
          <ac:spMkLst>
            <pc:docMk/>
            <pc:sldMk cId="322595050" sldId="341"/>
            <ac:spMk id="18" creationId="{83BED0F0-5CD3-379E-72DD-905FD1D47BCC}"/>
          </ac:spMkLst>
        </pc:spChg>
        <pc:spChg chg="mod">
          <ac:chgData name="Marcus Jacobs" userId="S::marcus@wesleyville.gov::0ea1afa7-3c90-4b6c-9013-ef5efb45112c" providerId="AD" clId="Web-{11FEFF06-5297-409A-9864-4CBF6344A84A}" dt="2026-02-04T21:10:57.506" v="104" actId="1076"/>
          <ac:spMkLst>
            <pc:docMk/>
            <pc:sldMk cId="322595050" sldId="341"/>
            <ac:spMk id="23" creationId="{25089E4E-C9FB-4460-AFA2-12B2851317A9}"/>
          </ac:spMkLst>
        </pc:spChg>
        <pc:picChg chg="add mod">
          <ac:chgData name="Marcus Jacobs" userId="S::marcus@wesleyville.gov::0ea1afa7-3c90-4b6c-9013-ef5efb45112c" providerId="AD" clId="Web-{11FEFF06-5297-409A-9864-4CBF6344A84A}" dt="2026-02-04T21:12:12.415" v="108" actId="1076"/>
          <ac:picMkLst>
            <pc:docMk/>
            <pc:sldMk cId="322595050" sldId="341"/>
            <ac:picMk id="2" creationId="{9393BBFC-11AA-1FC5-83B7-882564846FD6}"/>
          </ac:picMkLst>
        </pc:picChg>
        <pc:picChg chg="add mod">
          <ac:chgData name="Marcus Jacobs" userId="S::marcus@wesleyville.gov::0ea1afa7-3c90-4b6c-9013-ef5efb45112c" providerId="AD" clId="Web-{11FEFF06-5297-409A-9864-4CBF6344A84A}" dt="2026-02-04T21:12:32.541" v="111" actId="1076"/>
          <ac:picMkLst>
            <pc:docMk/>
            <pc:sldMk cId="322595050" sldId="341"/>
            <ac:picMk id="3" creationId="{AB6AD03B-24C3-989F-9465-FC6017B019F2}"/>
          </ac:picMkLst>
        </pc:picChg>
      </pc:sldChg>
      <pc:sldChg chg="addSp modSp">
        <pc:chgData name="Marcus Jacobs" userId="S::marcus@wesleyville.gov::0ea1afa7-3c90-4b6c-9013-ef5efb45112c" providerId="AD" clId="Web-{11FEFF06-5297-409A-9864-4CBF6344A84A}" dt="2026-02-04T21:06:40.427" v="35" actId="20577"/>
        <pc:sldMkLst>
          <pc:docMk/>
          <pc:sldMk cId="133864262" sldId="346"/>
        </pc:sldMkLst>
        <pc:spChg chg="mod">
          <ac:chgData name="Marcus Jacobs" userId="S::marcus@wesleyville.gov::0ea1afa7-3c90-4b6c-9013-ef5efb45112c" providerId="AD" clId="Web-{11FEFF06-5297-409A-9864-4CBF6344A84A}" dt="2026-02-04T21:06:40.427" v="35" actId="20577"/>
          <ac:spMkLst>
            <pc:docMk/>
            <pc:sldMk cId="133864262" sldId="346"/>
            <ac:spMk id="18" creationId="{5AF6E5FB-3A81-8DAC-96A0-1D768303CB7D}"/>
          </ac:spMkLst>
        </pc:spChg>
        <pc:picChg chg="add mod">
          <ac:chgData name="Marcus Jacobs" userId="S::marcus@wesleyville.gov::0ea1afa7-3c90-4b6c-9013-ef5efb45112c" providerId="AD" clId="Web-{11FEFF06-5297-409A-9864-4CBF6344A84A}" dt="2026-02-04T20:54:04.408" v="5" actId="14100"/>
          <ac:picMkLst>
            <pc:docMk/>
            <pc:sldMk cId="133864262" sldId="346"/>
            <ac:picMk id="2" creationId="{20C7A5C8-548E-F555-C2AD-47AEFFB6AD2A}"/>
          </ac:picMkLst>
        </pc:picChg>
      </pc:sldChg>
      <pc:sldChg chg="addSp delSp modSp add replId">
        <pc:chgData name="Marcus Jacobs" userId="S::marcus@wesleyville.gov::0ea1afa7-3c90-4b6c-9013-ef5efb45112c" providerId="AD" clId="Web-{11FEFF06-5297-409A-9864-4CBF6344A84A}" dt="2026-02-04T21:07:09.382" v="43" actId="14100"/>
        <pc:sldMkLst>
          <pc:docMk/>
          <pc:sldMk cId="2070880130" sldId="347"/>
        </pc:sldMkLst>
        <pc:spChg chg="mod">
          <ac:chgData name="Marcus Jacobs" userId="S::marcus@wesleyville.gov::0ea1afa7-3c90-4b6c-9013-ef5efb45112c" providerId="AD" clId="Web-{11FEFF06-5297-409A-9864-4CBF6344A84A}" dt="2026-02-04T21:06:46.802" v="40" actId="20577"/>
          <ac:spMkLst>
            <pc:docMk/>
            <pc:sldMk cId="2070880130" sldId="347"/>
            <ac:spMk id="18" creationId="{F5FF1191-7836-F79A-9752-F021BA26DF41}"/>
          </ac:spMkLst>
        </pc:spChg>
        <pc:picChg chg="del">
          <ac:chgData name="Marcus Jacobs" userId="S::marcus@wesleyville.gov::0ea1afa7-3c90-4b6c-9013-ef5efb45112c" providerId="AD" clId="Web-{11FEFF06-5297-409A-9864-4CBF6344A84A}" dt="2026-02-04T20:55:39.568" v="7"/>
          <ac:picMkLst>
            <pc:docMk/>
            <pc:sldMk cId="2070880130" sldId="347"/>
            <ac:picMk id="2" creationId="{43F89E8D-92C1-C8CD-5613-03B047108992}"/>
          </ac:picMkLst>
        </pc:picChg>
        <pc:picChg chg="add del mod">
          <ac:chgData name="Marcus Jacobs" userId="S::marcus@wesleyville.gov::0ea1afa7-3c90-4b6c-9013-ef5efb45112c" providerId="AD" clId="Web-{11FEFF06-5297-409A-9864-4CBF6344A84A}" dt="2026-02-04T20:56:14.085" v="12"/>
          <ac:picMkLst>
            <pc:docMk/>
            <pc:sldMk cId="2070880130" sldId="347"/>
            <ac:picMk id="3" creationId="{01732932-3977-5C03-B86A-6262257115F9}"/>
          </ac:picMkLst>
        </pc:picChg>
        <pc:picChg chg="add mod">
          <ac:chgData name="Marcus Jacobs" userId="S::marcus@wesleyville.gov::0ea1afa7-3c90-4b6c-9013-ef5efb45112c" providerId="AD" clId="Web-{11FEFF06-5297-409A-9864-4CBF6344A84A}" dt="2026-02-04T21:07:09.382" v="43" actId="14100"/>
          <ac:picMkLst>
            <pc:docMk/>
            <pc:sldMk cId="2070880130" sldId="347"/>
            <ac:picMk id="4" creationId="{7091C189-7E9D-AD06-9F9E-EF90C6D02E8F}"/>
          </ac:picMkLst>
        </pc:picChg>
      </pc:sldChg>
      <pc:sldChg chg="addSp delSp modSp add replId addAnim delAnim">
        <pc:chgData name="Marcus Jacobs" userId="S::marcus@wesleyville.gov::0ea1afa7-3c90-4b6c-9013-ef5efb45112c" providerId="AD" clId="Web-{11FEFF06-5297-409A-9864-4CBF6344A84A}" dt="2026-02-04T22:03:15.855" v="124"/>
        <pc:sldMkLst>
          <pc:docMk/>
          <pc:sldMk cId="239319899" sldId="348"/>
        </pc:sldMkLst>
        <pc:spChg chg="add del mod">
          <ac:chgData name="Marcus Jacobs" userId="S::marcus@wesleyville.gov::0ea1afa7-3c90-4b6c-9013-ef5efb45112c" providerId="AD" clId="Web-{11FEFF06-5297-409A-9864-4CBF6344A84A}" dt="2026-02-04T22:03:15.855" v="124"/>
          <ac:spMkLst>
            <pc:docMk/>
            <pc:sldMk cId="239319899" sldId="348"/>
            <ac:spMk id="3" creationId="{281D08BA-1A46-39EC-4D86-A8A24B29DFB1}"/>
          </ac:spMkLst>
        </pc:spChg>
      </pc:sldChg>
      <pc:sldChg chg="addSp delSp modSp add ord replId delAnim">
        <pc:chgData name="Marcus Jacobs" userId="S::marcus@wesleyville.gov::0ea1afa7-3c90-4b6c-9013-ef5efb45112c" providerId="AD" clId="Web-{11FEFF06-5297-409A-9864-4CBF6344A84A}" dt="2026-02-04T22:14:05.948" v="422" actId="1076"/>
        <pc:sldMkLst>
          <pc:docMk/>
          <pc:sldMk cId="202921551" sldId="349"/>
        </pc:sldMkLst>
        <pc:spChg chg="add mod">
          <ac:chgData name="Marcus Jacobs" userId="S::marcus@wesleyville.gov::0ea1afa7-3c90-4b6c-9013-ef5efb45112c" providerId="AD" clId="Web-{11FEFF06-5297-409A-9864-4CBF6344A84A}" dt="2026-02-04T22:13:20.525" v="413" actId="20577"/>
          <ac:spMkLst>
            <pc:docMk/>
            <pc:sldMk cId="202921551" sldId="349"/>
            <ac:spMk id="4" creationId="{281D08BA-1A46-39EC-4D86-A8A24B29DFB1}"/>
          </ac:spMkLst>
        </pc:spChg>
        <pc:spChg chg="del mod">
          <ac:chgData name="Marcus Jacobs" userId="S::marcus@wesleyville.gov::0ea1afa7-3c90-4b6c-9013-ef5efb45112c" providerId="AD" clId="Web-{11FEFF06-5297-409A-9864-4CBF6344A84A}" dt="2026-02-04T22:02:53.527" v="115"/>
          <ac:spMkLst>
            <pc:docMk/>
            <pc:sldMk cId="202921551" sldId="349"/>
            <ac:spMk id="23" creationId="{A09D4B19-A3E2-790A-9E4D-D1032C6FB3F8}"/>
          </ac:spMkLst>
        </pc:spChg>
        <pc:picChg chg="del">
          <ac:chgData name="Marcus Jacobs" userId="S::marcus@wesleyville.gov::0ea1afa7-3c90-4b6c-9013-ef5efb45112c" providerId="AD" clId="Web-{11FEFF06-5297-409A-9864-4CBF6344A84A}" dt="2026-02-04T22:02:55.480" v="116"/>
          <ac:picMkLst>
            <pc:docMk/>
            <pc:sldMk cId="202921551" sldId="349"/>
            <ac:picMk id="2" creationId="{5C231CCF-1AA2-C57D-074F-F98788C9DB06}"/>
          </ac:picMkLst>
        </pc:picChg>
        <pc:picChg chg="mod">
          <ac:chgData name="Marcus Jacobs" userId="S::marcus@wesleyville.gov::0ea1afa7-3c90-4b6c-9013-ef5efb45112c" providerId="AD" clId="Web-{11FEFF06-5297-409A-9864-4CBF6344A84A}" dt="2026-02-04T22:03:01.293" v="119" actId="1076"/>
          <ac:picMkLst>
            <pc:docMk/>
            <pc:sldMk cId="202921551" sldId="349"/>
            <ac:picMk id="3" creationId="{FCACA12B-0EC5-B0B2-7F37-979E4FFF027D}"/>
          </ac:picMkLst>
        </pc:picChg>
        <pc:cxnChg chg="add mod">
          <ac:chgData name="Marcus Jacobs" userId="S::marcus@wesleyville.gov::0ea1afa7-3c90-4b6c-9013-ef5efb45112c" providerId="AD" clId="Web-{11FEFF06-5297-409A-9864-4CBF6344A84A}" dt="2026-02-04T22:07:42.467" v="206"/>
          <ac:cxnSpMkLst>
            <pc:docMk/>
            <pc:sldMk cId="202921551" sldId="349"/>
            <ac:cxnSpMk id="6" creationId="{8098A6D9-8EC7-DFD0-B8E7-17CB67FC0260}"/>
          </ac:cxnSpMkLst>
        </pc:cxnChg>
        <pc:cxnChg chg="add mod">
          <ac:chgData name="Marcus Jacobs" userId="S::marcus@wesleyville.gov::0ea1afa7-3c90-4b6c-9013-ef5efb45112c" providerId="AD" clId="Web-{11FEFF06-5297-409A-9864-4CBF6344A84A}" dt="2026-02-04T22:14:05.948" v="422" actId="1076"/>
          <ac:cxnSpMkLst>
            <pc:docMk/>
            <pc:sldMk cId="202921551" sldId="349"/>
            <ac:cxnSpMk id="7" creationId="{A42D70F1-8B6A-D0E9-C918-B9D800F60A86}"/>
          </ac:cxnSpMkLst>
        </pc:cxnChg>
        <pc:cxnChg chg="add mod">
          <ac:chgData name="Marcus Jacobs" userId="S::marcus@wesleyville.gov::0ea1afa7-3c90-4b6c-9013-ef5efb45112c" providerId="AD" clId="Web-{11FEFF06-5297-409A-9864-4CBF6344A84A}" dt="2026-02-04T22:13:57.557" v="421" actId="14100"/>
          <ac:cxnSpMkLst>
            <pc:docMk/>
            <pc:sldMk cId="202921551" sldId="349"/>
            <ac:cxnSpMk id="8" creationId="{1C1B9AFE-5E62-C162-9330-3D4D874781B7}"/>
          </ac:cxnSpMkLst>
        </pc:cxnChg>
      </pc:sldChg>
      <pc:sldChg chg="addSp delSp modSp add replId">
        <pc:chgData name="Marcus Jacobs" userId="S::marcus@wesleyville.gov::0ea1afa7-3c90-4b6c-9013-ef5efb45112c" providerId="AD" clId="Web-{11FEFF06-5297-409A-9864-4CBF6344A84A}" dt="2026-02-04T22:17:50.541" v="564" actId="20577"/>
        <pc:sldMkLst>
          <pc:docMk/>
          <pc:sldMk cId="3733131540" sldId="350"/>
        </pc:sldMkLst>
        <pc:spChg chg="mod">
          <ac:chgData name="Marcus Jacobs" userId="S::marcus@wesleyville.gov::0ea1afa7-3c90-4b6c-9013-ef5efb45112c" providerId="AD" clId="Web-{11FEFF06-5297-409A-9864-4CBF6344A84A}" dt="2026-02-04T22:17:50.541" v="564" actId="20577"/>
          <ac:spMkLst>
            <pc:docMk/>
            <pc:sldMk cId="3733131540" sldId="350"/>
            <ac:spMk id="4" creationId="{AC6207CF-20EB-165B-1306-BC9FD0808247}"/>
          </ac:spMkLst>
        </pc:spChg>
        <pc:spChg chg="add mod">
          <ac:chgData name="Marcus Jacobs" userId="S::marcus@wesleyville.gov::0ea1afa7-3c90-4b6c-9013-ef5efb45112c" providerId="AD" clId="Web-{11FEFF06-5297-409A-9864-4CBF6344A84A}" dt="2026-02-04T22:15:41.589" v="449" actId="14100"/>
          <ac:spMkLst>
            <pc:docMk/>
            <pc:sldMk cId="3733131540" sldId="350"/>
            <ac:spMk id="16" creationId="{89AD9C18-8DCC-1438-359D-5A547D76F91B}"/>
          </ac:spMkLst>
        </pc:spChg>
        <pc:picChg chg="del">
          <ac:chgData name="Marcus Jacobs" userId="S::marcus@wesleyville.gov::0ea1afa7-3c90-4b6c-9013-ef5efb45112c" providerId="AD" clId="Web-{11FEFF06-5297-409A-9864-4CBF6344A84A}" dt="2026-02-04T22:14:24.792" v="427"/>
          <ac:picMkLst>
            <pc:docMk/>
            <pc:sldMk cId="3733131540" sldId="350"/>
            <ac:picMk id="3" creationId="{8FFFFB37-F905-3C7C-8241-D94522ECF0EA}"/>
          </ac:picMkLst>
        </pc:picChg>
        <pc:picChg chg="add del">
          <ac:chgData name="Marcus Jacobs" userId="S::marcus@wesleyville.gov::0ea1afa7-3c90-4b6c-9013-ef5efb45112c" providerId="AD" clId="Web-{11FEFF06-5297-409A-9864-4CBF6344A84A}" dt="2026-02-04T22:14:51.495" v="443"/>
          <ac:picMkLst>
            <pc:docMk/>
            <pc:sldMk cId="3733131540" sldId="350"/>
            <ac:picMk id="7" creationId="{A2E19C73-8CDA-8EE0-6996-3BBAE3E3B015}"/>
          </ac:picMkLst>
        </pc:picChg>
        <pc:cxnChg chg="add del mod">
          <ac:chgData name="Marcus Jacobs" userId="S::marcus@wesleyville.gov::0ea1afa7-3c90-4b6c-9013-ef5efb45112c" providerId="AD" clId="Web-{11FEFF06-5297-409A-9864-4CBF6344A84A}" dt="2026-02-04T22:14:45.198" v="440"/>
          <ac:cxnSpMkLst>
            <pc:docMk/>
            <pc:sldMk cId="3733131540" sldId="350"/>
            <ac:cxnSpMk id="9" creationId="{6C384B59-B5B9-0C34-4302-EF473A8F03E3}"/>
          </ac:cxnSpMkLst>
        </pc:cxnChg>
        <pc:cxnChg chg="add del">
          <ac:chgData name="Marcus Jacobs" userId="S::marcus@wesleyville.gov::0ea1afa7-3c90-4b6c-9013-ef5efb45112c" providerId="AD" clId="Web-{11FEFF06-5297-409A-9864-4CBF6344A84A}" dt="2026-02-04T22:14:47.807" v="441"/>
          <ac:cxnSpMkLst>
            <pc:docMk/>
            <pc:sldMk cId="3733131540" sldId="350"/>
            <ac:cxnSpMk id="11" creationId="{3EE73397-234E-7076-A6BC-09BBB2BC137B}"/>
          </ac:cxnSpMkLst>
        </pc:cxnChg>
        <pc:cxnChg chg="add del">
          <ac:chgData name="Marcus Jacobs" userId="S::marcus@wesleyville.gov::0ea1afa7-3c90-4b6c-9013-ef5efb45112c" providerId="AD" clId="Web-{11FEFF06-5297-409A-9864-4CBF6344A84A}" dt="2026-02-04T22:14:51.745" v="444"/>
          <ac:cxnSpMkLst>
            <pc:docMk/>
            <pc:sldMk cId="3733131540" sldId="350"/>
            <ac:cxnSpMk id="15" creationId="{F396B2F8-2AB2-AB4D-E03C-4B5813BE081B}"/>
          </ac:cxnSpMkLst>
        </pc:cxnChg>
      </pc:sldChg>
      <pc:sldChg chg="modSp add replId">
        <pc:chgData name="Marcus Jacobs" userId="S::marcus@wesleyville.gov::0ea1afa7-3c90-4b6c-9013-ef5efb45112c" providerId="AD" clId="Web-{11FEFF06-5297-409A-9864-4CBF6344A84A}" dt="2026-02-04T22:34:18.550" v="1131" actId="20577"/>
        <pc:sldMkLst>
          <pc:docMk/>
          <pc:sldMk cId="2718502662" sldId="351"/>
        </pc:sldMkLst>
        <pc:spChg chg="mod">
          <ac:chgData name="Marcus Jacobs" userId="S::marcus@wesleyville.gov::0ea1afa7-3c90-4b6c-9013-ef5efb45112c" providerId="AD" clId="Web-{11FEFF06-5297-409A-9864-4CBF6344A84A}" dt="2026-02-04T22:34:18.550" v="1131" actId="20577"/>
          <ac:spMkLst>
            <pc:docMk/>
            <pc:sldMk cId="2718502662" sldId="351"/>
            <ac:spMk id="4" creationId="{88EBD549-8726-1338-BB28-587C29CC1694}"/>
          </ac:spMkLst>
        </pc:spChg>
      </pc:sldChg>
      <pc:sldChg chg="addSp delSp modSp add ord replId">
        <pc:chgData name="Marcus Jacobs" userId="S::marcus@wesleyville.gov::0ea1afa7-3c90-4b6c-9013-ef5efb45112c" providerId="AD" clId="Web-{11FEFF06-5297-409A-9864-4CBF6344A84A}" dt="2026-02-04T23:12:17.573" v="1545"/>
        <pc:sldMkLst>
          <pc:docMk/>
          <pc:sldMk cId="3870224057" sldId="352"/>
        </pc:sldMkLst>
        <pc:spChg chg="add del mod">
          <ac:chgData name="Marcus Jacobs" userId="S::marcus@wesleyville.gov::0ea1afa7-3c90-4b6c-9013-ef5efb45112c" providerId="AD" clId="Web-{11FEFF06-5297-409A-9864-4CBF6344A84A}" dt="2026-02-04T22:22:34.465" v="599"/>
          <ac:spMkLst>
            <pc:docMk/>
            <pc:sldMk cId="3870224057" sldId="352"/>
            <ac:spMk id="2" creationId="{DCE81822-101F-5E43-3C2E-198E23FC3898}"/>
          </ac:spMkLst>
        </pc:spChg>
        <pc:spChg chg="del mod">
          <ac:chgData name="Marcus Jacobs" userId="S::marcus@wesleyville.gov::0ea1afa7-3c90-4b6c-9013-ef5efb45112c" providerId="AD" clId="Web-{11FEFF06-5297-409A-9864-4CBF6344A84A}" dt="2026-02-04T22:22:13.824" v="596"/>
          <ac:spMkLst>
            <pc:docMk/>
            <pc:sldMk cId="3870224057" sldId="352"/>
            <ac:spMk id="4" creationId="{7D28BE07-2E95-B68E-6445-7DF447F6FA7D}"/>
          </ac:spMkLst>
        </pc:spChg>
        <pc:spChg chg="add mod">
          <ac:chgData name="Marcus Jacobs" userId="S::marcus@wesleyville.gov::0ea1afa7-3c90-4b6c-9013-ef5efb45112c" providerId="AD" clId="Web-{11FEFF06-5297-409A-9864-4CBF6344A84A}" dt="2026-02-04T22:28:01.914" v="798" actId="20577"/>
          <ac:spMkLst>
            <pc:docMk/>
            <pc:sldMk cId="3870224057" sldId="352"/>
            <ac:spMk id="8" creationId="{7B678AB5-855C-9899-035C-C12950B0FDDF}"/>
          </ac:spMkLst>
        </pc:spChg>
      </pc:sldChg>
      <pc:sldChg chg="modSp add ord replId">
        <pc:chgData name="Marcus Jacobs" userId="S::marcus@wesleyville.gov::0ea1afa7-3c90-4b6c-9013-ef5efb45112c" providerId="AD" clId="Web-{11FEFF06-5297-409A-9864-4CBF6344A84A}" dt="2026-02-04T23:12:19.104" v="1546"/>
        <pc:sldMkLst>
          <pc:docMk/>
          <pc:sldMk cId="691647684" sldId="353"/>
        </pc:sldMkLst>
        <pc:spChg chg="mod">
          <ac:chgData name="Marcus Jacobs" userId="S::marcus@wesleyville.gov::0ea1afa7-3c90-4b6c-9013-ef5efb45112c" providerId="AD" clId="Web-{11FEFF06-5297-409A-9864-4CBF6344A84A}" dt="2026-02-04T22:32:42.328" v="1015" actId="20577"/>
          <ac:spMkLst>
            <pc:docMk/>
            <pc:sldMk cId="691647684" sldId="353"/>
            <ac:spMk id="8" creationId="{552E335D-B01A-631F-1AD1-86FA562EE2BA}"/>
          </ac:spMkLst>
        </pc:spChg>
      </pc:sldChg>
      <pc:sldChg chg="addSp delSp modSp add ord replId addAnim delAnim">
        <pc:chgData name="Marcus Jacobs" userId="S::marcus@wesleyville.gov::0ea1afa7-3c90-4b6c-9013-ef5efb45112c" providerId="AD" clId="Web-{11FEFF06-5297-409A-9864-4CBF6344A84A}" dt="2026-02-04T23:07:02.231" v="1340"/>
        <pc:sldMkLst>
          <pc:docMk/>
          <pc:sldMk cId="4078377905" sldId="354"/>
        </pc:sldMkLst>
        <pc:spChg chg="add del mod">
          <ac:chgData name="Marcus Jacobs" userId="S::marcus@wesleyville.gov::0ea1afa7-3c90-4b6c-9013-ef5efb45112c" providerId="AD" clId="Web-{11FEFF06-5297-409A-9864-4CBF6344A84A}" dt="2026-02-04T23:06:49.387" v="1336"/>
          <ac:spMkLst>
            <pc:docMk/>
            <pc:sldMk cId="4078377905" sldId="354"/>
            <ac:spMk id="3" creationId="{69F9A653-967A-5DA3-F1B4-51645238348C}"/>
          </ac:spMkLst>
        </pc:spChg>
        <pc:spChg chg="mod">
          <ac:chgData name="Marcus Jacobs" userId="S::marcus@wesleyville.gov::0ea1afa7-3c90-4b6c-9013-ef5efb45112c" providerId="AD" clId="Web-{11FEFF06-5297-409A-9864-4CBF6344A84A}" dt="2026-02-04T22:42:58.066" v="1317" actId="20577"/>
          <ac:spMkLst>
            <pc:docMk/>
            <pc:sldMk cId="4078377905" sldId="354"/>
            <ac:spMk id="18" creationId="{8FA75045-E67B-6874-4550-C4E3D700AA18}"/>
          </ac:spMkLst>
        </pc:spChg>
        <pc:picChg chg="add mod">
          <ac:chgData name="Marcus Jacobs" userId="S::marcus@wesleyville.gov::0ea1afa7-3c90-4b6c-9013-ef5efb45112c" providerId="AD" clId="Web-{11FEFF06-5297-409A-9864-4CBF6344A84A}" dt="2026-02-04T23:06:55.652" v="1339" actId="1076"/>
          <ac:picMkLst>
            <pc:docMk/>
            <pc:sldMk cId="4078377905" sldId="354"/>
            <ac:picMk id="2" creationId="{FA15546A-36B9-4E19-335F-D2BE3E5100AB}"/>
          </ac:picMkLst>
        </pc:picChg>
        <pc:picChg chg="del">
          <ac:chgData name="Marcus Jacobs" userId="S::marcus@wesleyville.gov::0ea1afa7-3c90-4b6c-9013-ef5efb45112c" providerId="AD" clId="Web-{11FEFF06-5297-409A-9864-4CBF6344A84A}" dt="2026-02-04T22:42:42.502" v="1303"/>
          <ac:picMkLst>
            <pc:docMk/>
            <pc:sldMk cId="4078377905" sldId="354"/>
            <ac:picMk id="4" creationId="{A08808F4-F667-F6C3-6ECC-BCDC2C12CC79}"/>
          </ac:picMkLst>
        </pc:picChg>
      </pc:sldChg>
      <pc:sldChg chg="addSp delSp modSp add replId delAnim">
        <pc:chgData name="Marcus Jacobs" userId="S::marcus@wesleyville.gov::0ea1afa7-3c90-4b6c-9013-ef5efb45112c" providerId="AD" clId="Web-{11FEFF06-5297-409A-9864-4CBF6344A84A}" dt="2026-02-04T23:07:47.293" v="1347" actId="1076"/>
        <pc:sldMkLst>
          <pc:docMk/>
          <pc:sldMk cId="2754194215" sldId="355"/>
        </pc:sldMkLst>
        <pc:spChg chg="del">
          <ac:chgData name="Marcus Jacobs" userId="S::marcus@wesleyville.gov::0ea1afa7-3c90-4b6c-9013-ef5efb45112c" providerId="AD" clId="Web-{11FEFF06-5297-409A-9864-4CBF6344A84A}" dt="2026-02-04T23:07:39.465" v="1344"/>
          <ac:spMkLst>
            <pc:docMk/>
            <pc:sldMk cId="2754194215" sldId="355"/>
            <ac:spMk id="3" creationId="{556BD863-A769-D6D9-39A6-3E4CE78C7358}"/>
          </ac:spMkLst>
        </pc:spChg>
        <pc:picChg chg="del">
          <ac:chgData name="Marcus Jacobs" userId="S::marcus@wesleyville.gov::0ea1afa7-3c90-4b6c-9013-ef5efb45112c" providerId="AD" clId="Web-{11FEFF06-5297-409A-9864-4CBF6344A84A}" dt="2026-02-04T23:07:33.199" v="1341"/>
          <ac:picMkLst>
            <pc:docMk/>
            <pc:sldMk cId="2754194215" sldId="355"/>
            <ac:picMk id="2" creationId="{631FAEF8-191A-BF6A-F40D-15A12992AE86}"/>
          </ac:picMkLst>
        </pc:picChg>
        <pc:picChg chg="add mod">
          <ac:chgData name="Marcus Jacobs" userId="S::marcus@wesleyville.gov::0ea1afa7-3c90-4b6c-9013-ef5efb45112c" providerId="AD" clId="Web-{11FEFF06-5297-409A-9864-4CBF6344A84A}" dt="2026-02-04T23:07:47.293" v="1347" actId="1076"/>
          <ac:picMkLst>
            <pc:docMk/>
            <pc:sldMk cId="2754194215" sldId="355"/>
            <ac:picMk id="4" creationId="{243E52FE-4050-A807-15CD-6C8018B62A90}"/>
          </ac:picMkLst>
        </pc:picChg>
      </pc:sldChg>
      <pc:sldChg chg="modSp add del ord replId">
        <pc:chgData name="Marcus Jacobs" userId="S::marcus@wesleyville.gov::0ea1afa7-3c90-4b6c-9013-ef5efb45112c" providerId="AD" clId="Web-{11FEFF06-5297-409A-9864-4CBF6344A84A}" dt="2026-02-04T23:12:05.917" v="1544"/>
        <pc:sldMkLst>
          <pc:docMk/>
          <pc:sldMk cId="811828267" sldId="356"/>
        </pc:sldMkLst>
        <pc:spChg chg="mod">
          <ac:chgData name="Marcus Jacobs" userId="S::marcus@wesleyville.gov::0ea1afa7-3c90-4b6c-9013-ef5efb45112c" providerId="AD" clId="Web-{11FEFF06-5297-409A-9864-4CBF6344A84A}" dt="2026-02-04T23:08:50.464" v="1379" actId="20577"/>
          <ac:spMkLst>
            <pc:docMk/>
            <pc:sldMk cId="811828267" sldId="356"/>
            <ac:spMk id="18" creationId="{8B78D9DA-ADD9-7E4E-0430-E4627D945538}"/>
          </ac:spMkLst>
        </pc:spChg>
        <pc:spChg chg="mod">
          <ac:chgData name="Marcus Jacobs" userId="S::marcus@wesleyville.gov::0ea1afa7-3c90-4b6c-9013-ef5efb45112c" providerId="AD" clId="Web-{11FEFF06-5297-409A-9864-4CBF6344A84A}" dt="2026-02-04T23:12:05.230" v="1543" actId="20577"/>
          <ac:spMkLst>
            <pc:docMk/>
            <pc:sldMk cId="811828267" sldId="356"/>
            <ac:spMk id="23" creationId="{A76B8AA1-AECA-4105-A6C7-C5150C35622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D8D1FB-BCC3-4AFC-90F9-7D8DC57A4FB5}" type="datetimeFigureOut">
              <a:t>2/4/2026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C5D715-15C5-48A0-8CE0-EAB6A251ED3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498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40790" y="0"/>
            <a:ext cx="212090" cy="5143500"/>
            <a:chOff x="0" y="0"/>
            <a:chExt cx="55859" cy="13546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5859" cy="1354667"/>
            </a:xfrm>
            <a:custGeom>
              <a:avLst/>
              <a:gdLst/>
              <a:ahLst/>
              <a:cxnLst/>
              <a:rect l="l" t="t" r="r" b="b"/>
              <a:pathLst>
                <a:path w="55859" h="1354667">
                  <a:moveTo>
                    <a:pt x="0" y="0"/>
                  </a:moveTo>
                  <a:lnTo>
                    <a:pt x="55859" y="0"/>
                  </a:lnTo>
                  <a:lnTo>
                    <a:pt x="55859" y="1354667"/>
                  </a:lnTo>
                  <a:lnTo>
                    <a:pt x="0" y="1354667"/>
                  </a:lnTo>
                  <a:close/>
                </a:path>
              </a:pathLst>
            </a:custGeom>
            <a:solidFill>
              <a:srgbClr val="079DD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5859" cy="13927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4500955" y="2897235"/>
            <a:ext cx="2758345" cy="226786"/>
            <a:chOff x="0" y="0"/>
            <a:chExt cx="726478" cy="5973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26478" cy="59730"/>
            </a:xfrm>
            <a:custGeom>
              <a:avLst/>
              <a:gdLst/>
              <a:ahLst/>
              <a:cxnLst/>
              <a:rect l="l" t="t" r="r" b="b"/>
              <a:pathLst>
                <a:path w="726478" h="59730">
                  <a:moveTo>
                    <a:pt x="0" y="0"/>
                  </a:moveTo>
                  <a:lnTo>
                    <a:pt x="726478" y="0"/>
                  </a:lnTo>
                  <a:lnTo>
                    <a:pt x="726478" y="59730"/>
                  </a:lnTo>
                  <a:lnTo>
                    <a:pt x="0" y="59730"/>
                  </a:lnTo>
                  <a:close/>
                </a:path>
              </a:pathLst>
            </a:custGeom>
            <a:solidFill>
              <a:srgbClr val="079DD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726478" cy="9783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2268509" y="1028700"/>
            <a:ext cx="4990791" cy="1497237"/>
          </a:xfrm>
          <a:custGeom>
            <a:avLst/>
            <a:gdLst/>
            <a:ahLst/>
            <a:cxnLst/>
            <a:rect l="l" t="t" r="r" b="b"/>
            <a:pathLst>
              <a:path w="4990791" h="1497237">
                <a:moveTo>
                  <a:pt x="0" y="0"/>
                </a:moveTo>
                <a:lnTo>
                  <a:pt x="4990791" y="0"/>
                </a:lnTo>
                <a:lnTo>
                  <a:pt x="4990791" y="1497237"/>
                </a:lnTo>
                <a:lnTo>
                  <a:pt x="0" y="149723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2829775" y="4088040"/>
            <a:ext cx="14010425" cy="13593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560"/>
              </a:lnSpc>
            </a:pPr>
            <a:r>
              <a:rPr lang="en-US" sz="9600" dirty="0">
                <a:solidFill>
                  <a:srgbClr val="079DDC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2026 Zoning Reform</a:t>
            </a:r>
            <a:endParaRPr lang="en-US" sz="9600" dirty="0">
              <a:solidFill>
                <a:srgbClr val="079DDC"/>
              </a:solidFill>
              <a:latin typeface="Montserrat Ultra-Bold"/>
              <a:ea typeface="Montserrat Ultra-Bold"/>
              <a:cs typeface="Montserrat Ultra-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2829775" y="5568089"/>
            <a:ext cx="14010425" cy="11716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560"/>
              </a:lnSpc>
            </a:pPr>
            <a:r>
              <a:rPr lang="en-US" sz="4800" dirty="0">
                <a:solidFill>
                  <a:srgbClr val="072887"/>
                </a:solidFill>
                <a:latin typeface="Montserrat Ultra-Bold"/>
                <a:ea typeface="Montserrat Ultra-Bold"/>
                <a:cs typeface="Montserrat Ultra-Bold"/>
              </a:rPr>
              <a:t>Back to our Roots</a:t>
            </a:r>
          </a:p>
        </p:txBody>
      </p:sp>
      <p:sp>
        <p:nvSpPr>
          <p:cNvPr id="11" name="TextBox 11"/>
          <p:cNvSpPr txBox="1"/>
          <p:nvPr/>
        </p:nvSpPr>
        <p:spPr>
          <a:xfrm rot="-5400000">
            <a:off x="-775100" y="6890150"/>
            <a:ext cx="3974630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20"/>
              </a:lnSpc>
            </a:pPr>
            <a:r>
              <a:rPr lang="en-US" sz="2800">
                <a:solidFill>
                  <a:srgbClr val="10101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Wesleyville.gov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829775" y="7908970"/>
            <a:ext cx="14144743" cy="9448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20"/>
              </a:lnSpc>
            </a:pPr>
            <a:r>
              <a:rPr lang="en-US" sz="2800" spc="963">
                <a:solidFill>
                  <a:srgbClr val="10101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Simplifying the process of development in </a:t>
            </a:r>
            <a:r>
              <a:rPr lang="en-US" sz="2800" spc="963" dirty="0">
                <a:solidFill>
                  <a:srgbClr val="10101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the Borough</a:t>
            </a:r>
            <a:endParaRPr lang="en-US" sz="2800" spc="963" dirty="0">
              <a:solidFill>
                <a:srgbClr val="101010"/>
              </a:solidFill>
              <a:latin typeface="Montserrat Classic"/>
              <a:ea typeface="Montserrat Classic"/>
              <a:cs typeface="Montserrat Class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49EBDD-6FAB-C80D-A968-E56CD00B3E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C3E78E7A-57C4-9607-7F45-69D784C4576E}"/>
              </a:ext>
            </a:extLst>
          </p:cNvPr>
          <p:cNvSpPr txBox="1"/>
          <p:nvPr/>
        </p:nvSpPr>
        <p:spPr>
          <a:xfrm>
            <a:off x="1108187" y="455864"/>
            <a:ext cx="10618042" cy="14465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 b="1" dirty="0">
                <a:latin typeface="Montserrat Ultra-Bold"/>
                <a:ea typeface="Calibri"/>
                <a:cs typeface="Calibri"/>
              </a:rPr>
              <a:t>Community Planning</a:t>
            </a:r>
          </a:p>
          <a:p>
            <a:endParaRPr lang="en-US" sz="4400" b="1" dirty="0">
              <a:latin typeface="Montserrat Ultra-Bold"/>
              <a:ea typeface="Calibri"/>
              <a:cs typeface="Calibri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F23A05E-9665-5439-6685-FADBEF27B66E}"/>
              </a:ext>
            </a:extLst>
          </p:cNvPr>
          <p:cNvSpPr txBox="1"/>
          <p:nvPr/>
        </p:nvSpPr>
        <p:spPr>
          <a:xfrm>
            <a:off x="1203072" y="2179305"/>
            <a:ext cx="15878159" cy="707469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sz="3400" b="1" dirty="0">
                <a:ea typeface="Calibri"/>
                <a:cs typeface="Calibri"/>
              </a:rPr>
              <a:t>When planning a community we need to think of the community in its parts.</a:t>
            </a:r>
          </a:p>
          <a:p>
            <a:pPr>
              <a:lnSpc>
                <a:spcPct val="150000"/>
              </a:lnSpc>
            </a:pPr>
            <a:endParaRPr lang="en-US" sz="3400" b="1" dirty="0">
              <a:ea typeface="Calibri"/>
              <a:cs typeface="Calibri"/>
            </a:endParaRPr>
          </a:p>
          <a:p>
            <a:pPr>
              <a:lnSpc>
                <a:spcPct val="150000"/>
              </a:lnSpc>
            </a:pPr>
            <a:r>
              <a:rPr lang="en-US" sz="3400" dirty="0">
                <a:ea typeface="Calibri"/>
                <a:cs typeface="Calibri"/>
              </a:rPr>
              <a:t>Public Domains - the areas that have been set aside for the good of the public, think of the streets and the parks.</a:t>
            </a:r>
          </a:p>
          <a:p>
            <a:pPr>
              <a:lnSpc>
                <a:spcPct val="150000"/>
              </a:lnSpc>
            </a:pPr>
            <a:endParaRPr lang="en-US" sz="3400" dirty="0">
              <a:ea typeface="Calibri"/>
              <a:cs typeface="Calibri"/>
            </a:endParaRPr>
          </a:p>
          <a:p>
            <a:pPr>
              <a:lnSpc>
                <a:spcPct val="150000"/>
              </a:lnSpc>
            </a:pPr>
            <a:r>
              <a:rPr lang="en-US" sz="3400" dirty="0">
                <a:ea typeface="Calibri"/>
                <a:cs typeface="Calibri"/>
              </a:rPr>
              <a:t>Private Domains, the areas that are subdivided out of the remaining areas not designated as public domain. These are divided with property lines to create individual parcels.</a:t>
            </a:r>
          </a:p>
          <a:p>
            <a:pPr>
              <a:lnSpc>
                <a:spcPct val="150000"/>
              </a:lnSpc>
            </a:pPr>
            <a:endParaRPr lang="en-US" sz="3400" b="1" dirty="0">
              <a:ea typeface="Calibri"/>
              <a:cs typeface="Calibri"/>
            </a:endParaRPr>
          </a:p>
          <a:p>
            <a:pPr>
              <a:lnSpc>
                <a:spcPct val="150000"/>
              </a:lnSpc>
            </a:pPr>
            <a:endParaRPr lang="en-US" sz="3400" b="1" dirty="0">
              <a:ea typeface="Calibri"/>
              <a:cs typeface="Calibri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59A2EBC-D091-C3F2-3277-8E5AE816BA7A}"/>
              </a:ext>
            </a:extLst>
          </p:cNvPr>
          <p:cNvSpPr/>
          <p:nvPr/>
        </p:nvSpPr>
        <p:spPr>
          <a:xfrm>
            <a:off x="1105749" y="1486268"/>
            <a:ext cx="2223216" cy="95280"/>
          </a:xfrm>
          <a:prstGeom prst="rect">
            <a:avLst/>
          </a:prstGeom>
          <a:solidFill>
            <a:srgbClr val="009CD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8C43C5E-2334-9C2B-4BEE-E4F3584B9999}"/>
              </a:ext>
            </a:extLst>
          </p:cNvPr>
          <p:cNvSpPr/>
          <p:nvPr/>
        </p:nvSpPr>
        <p:spPr>
          <a:xfrm>
            <a:off x="12482087" y="337587"/>
            <a:ext cx="5450055" cy="16578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8">
            <a:extLst>
              <a:ext uri="{FF2B5EF4-FFF2-40B4-BE49-F238E27FC236}">
                <a16:creationId xmlns:a16="http://schemas.microsoft.com/office/drawing/2014/main" id="{3B1C4E46-F4ED-6BFC-16D5-B478AC1507A7}"/>
              </a:ext>
            </a:extLst>
          </p:cNvPr>
          <p:cNvSpPr/>
          <p:nvPr/>
        </p:nvSpPr>
        <p:spPr>
          <a:xfrm>
            <a:off x="12705953" y="421921"/>
            <a:ext cx="4990791" cy="1497237"/>
          </a:xfrm>
          <a:custGeom>
            <a:avLst/>
            <a:gdLst/>
            <a:ahLst/>
            <a:cxnLst/>
            <a:rect l="l" t="t" r="r" b="b"/>
            <a:pathLst>
              <a:path w="4990791" h="1497237">
                <a:moveTo>
                  <a:pt x="0" y="0"/>
                </a:moveTo>
                <a:lnTo>
                  <a:pt x="4990791" y="0"/>
                </a:lnTo>
                <a:lnTo>
                  <a:pt x="4990791" y="1497237"/>
                </a:lnTo>
                <a:lnTo>
                  <a:pt x="0" y="149723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883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4E07F7-F9FD-C501-90C9-10598AB091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9FB4FD01-873C-3205-F4C6-733F1922BDE9}"/>
              </a:ext>
            </a:extLst>
          </p:cNvPr>
          <p:cNvSpPr txBox="1"/>
          <p:nvPr/>
        </p:nvSpPr>
        <p:spPr>
          <a:xfrm>
            <a:off x="1108187" y="455864"/>
            <a:ext cx="10618042" cy="14465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 b="1" dirty="0">
                <a:latin typeface="Montserrat Ultra-Bold"/>
                <a:ea typeface="Calibri"/>
                <a:cs typeface="Calibri"/>
              </a:rPr>
              <a:t>Community Planning</a:t>
            </a:r>
          </a:p>
          <a:p>
            <a:endParaRPr lang="en-US" sz="4400" b="1" dirty="0">
              <a:latin typeface="Montserrat Ultra-Bold"/>
              <a:ea typeface="Calibri"/>
              <a:cs typeface="Calibri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0FB3BF1-3DF3-22E2-C7D5-0C901D825516}"/>
              </a:ext>
            </a:extLst>
          </p:cNvPr>
          <p:cNvSpPr txBox="1"/>
          <p:nvPr/>
        </p:nvSpPr>
        <p:spPr>
          <a:xfrm>
            <a:off x="1300349" y="2191465"/>
            <a:ext cx="15878159" cy="393973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sz="3400" b="1" dirty="0">
                <a:ea typeface="Calibri"/>
                <a:cs typeface="Calibri"/>
              </a:rPr>
              <a:t>Public Domain - </a:t>
            </a:r>
            <a:r>
              <a:rPr lang="en-US" sz="3400" dirty="0">
                <a:ea typeface="Calibri"/>
                <a:cs typeface="Calibri"/>
              </a:rPr>
              <a:t>Public rights of ways, think of the streets that allow for freedom of mobility to and from every parcel. </a:t>
            </a:r>
            <a:endParaRPr lang="en-US" sz="3400" dirty="0">
              <a:latin typeface="Calibri"/>
              <a:ea typeface="Calibri"/>
              <a:cs typeface="Calibri"/>
            </a:endParaRPr>
          </a:p>
          <a:p>
            <a:pPr>
              <a:lnSpc>
                <a:spcPct val="150000"/>
              </a:lnSpc>
            </a:pPr>
            <a:endParaRPr lang="en-US" sz="3400" dirty="0">
              <a:ea typeface="Calibri"/>
              <a:cs typeface="Calibri"/>
            </a:endParaRPr>
          </a:p>
          <a:p>
            <a:pPr>
              <a:lnSpc>
                <a:spcPct val="150000"/>
              </a:lnSpc>
            </a:pPr>
            <a:r>
              <a:rPr lang="en-US" sz="3400" dirty="0">
                <a:ea typeface="Calibri"/>
                <a:cs typeface="Calibri"/>
              </a:rPr>
              <a:t>Generally, it could be assumed that the right of way present is more than enough needed to serve the public good. </a:t>
            </a:r>
            <a:endParaRPr lang="en-US" sz="1200" i="1" dirty="0">
              <a:highlight>
                <a:srgbClr val="FFFFFF"/>
              </a:highlight>
              <a:latin typeface="Aptos"/>
              <a:ea typeface="Calibri"/>
              <a:cs typeface="Calibri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D81A845-6594-857B-8E22-E2394443382A}"/>
              </a:ext>
            </a:extLst>
          </p:cNvPr>
          <p:cNvSpPr/>
          <p:nvPr/>
        </p:nvSpPr>
        <p:spPr>
          <a:xfrm>
            <a:off x="1105749" y="1486268"/>
            <a:ext cx="2223216" cy="95280"/>
          </a:xfrm>
          <a:prstGeom prst="rect">
            <a:avLst/>
          </a:prstGeom>
          <a:solidFill>
            <a:srgbClr val="009CD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1969A3D-1320-D4B6-47C5-AB13F6820900}"/>
              </a:ext>
            </a:extLst>
          </p:cNvPr>
          <p:cNvSpPr/>
          <p:nvPr/>
        </p:nvSpPr>
        <p:spPr>
          <a:xfrm>
            <a:off x="12482087" y="337587"/>
            <a:ext cx="5450055" cy="16578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8">
            <a:extLst>
              <a:ext uri="{FF2B5EF4-FFF2-40B4-BE49-F238E27FC236}">
                <a16:creationId xmlns:a16="http://schemas.microsoft.com/office/drawing/2014/main" id="{6E438F9B-F814-FC5B-0C91-698B72066A90}"/>
              </a:ext>
            </a:extLst>
          </p:cNvPr>
          <p:cNvSpPr/>
          <p:nvPr/>
        </p:nvSpPr>
        <p:spPr>
          <a:xfrm>
            <a:off x="12705953" y="421921"/>
            <a:ext cx="4990791" cy="1497237"/>
          </a:xfrm>
          <a:custGeom>
            <a:avLst/>
            <a:gdLst/>
            <a:ahLst/>
            <a:cxnLst/>
            <a:rect l="l" t="t" r="r" b="b"/>
            <a:pathLst>
              <a:path w="4990791" h="1497237">
                <a:moveTo>
                  <a:pt x="0" y="0"/>
                </a:moveTo>
                <a:lnTo>
                  <a:pt x="4990791" y="0"/>
                </a:lnTo>
                <a:lnTo>
                  <a:pt x="4990791" y="1497237"/>
                </a:lnTo>
                <a:lnTo>
                  <a:pt x="0" y="149723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830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F933CB-CDFD-6C24-A481-C75356B4C3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EC7E399B-4F56-9972-3277-773F6A3B4B4F}"/>
              </a:ext>
            </a:extLst>
          </p:cNvPr>
          <p:cNvSpPr txBox="1"/>
          <p:nvPr/>
        </p:nvSpPr>
        <p:spPr>
          <a:xfrm>
            <a:off x="1108187" y="455864"/>
            <a:ext cx="10618042" cy="14465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 b="1" dirty="0">
                <a:latin typeface="Montserrat Ultra-Bold"/>
                <a:ea typeface="Calibri"/>
                <a:cs typeface="Calibri"/>
              </a:rPr>
              <a:t>Community Planning</a:t>
            </a:r>
          </a:p>
          <a:p>
            <a:endParaRPr lang="en-US" sz="4400" b="1" dirty="0">
              <a:latin typeface="Montserrat Ultra-Bold"/>
              <a:ea typeface="Calibri"/>
              <a:cs typeface="Calibri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66B339D-0B34-4A54-3060-5BA1BCBBE38B}"/>
              </a:ext>
            </a:extLst>
          </p:cNvPr>
          <p:cNvSpPr txBox="1"/>
          <p:nvPr/>
        </p:nvSpPr>
        <p:spPr>
          <a:xfrm>
            <a:off x="736084" y="1924786"/>
            <a:ext cx="4737526" cy="86443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sz="3400" b="1" dirty="0">
                <a:ea typeface="Calibri"/>
                <a:cs typeface="Calibri"/>
              </a:rPr>
              <a:t>Public Domains – Rights of Way</a:t>
            </a:r>
            <a:endParaRPr lang="en-US" dirty="0"/>
          </a:p>
          <a:p>
            <a:pPr>
              <a:lnSpc>
                <a:spcPct val="150000"/>
              </a:lnSpc>
            </a:pPr>
            <a:endParaRPr lang="en-US" sz="3400" b="1" dirty="0">
              <a:ea typeface="Calibri"/>
              <a:cs typeface="Calibri"/>
            </a:endParaRPr>
          </a:p>
          <a:p>
            <a:pPr>
              <a:lnSpc>
                <a:spcPct val="150000"/>
              </a:lnSpc>
            </a:pPr>
            <a:r>
              <a:rPr lang="en-US" sz="3400" b="1" dirty="0">
                <a:ea typeface="Calibri"/>
                <a:cs typeface="Calibri"/>
              </a:rPr>
              <a:t>Ex. Woodlawn Ave by Union Ave intersection.</a:t>
            </a:r>
          </a:p>
          <a:p>
            <a:pPr>
              <a:lnSpc>
                <a:spcPct val="150000"/>
              </a:lnSpc>
            </a:pPr>
            <a:r>
              <a:rPr lang="en-US" sz="3400" b="1" dirty="0">
                <a:ea typeface="Calibri"/>
                <a:cs typeface="Calibri"/>
              </a:rPr>
              <a:t>Both Woodlawn and Union have a 50' Right of Way</a:t>
            </a:r>
          </a:p>
          <a:p>
            <a:pPr>
              <a:lnSpc>
                <a:spcPct val="150000"/>
              </a:lnSpc>
            </a:pPr>
            <a:endParaRPr lang="en-US" sz="3400" b="1" dirty="0">
              <a:ea typeface="Calibri"/>
              <a:cs typeface="Calibri"/>
            </a:endParaRPr>
          </a:p>
          <a:p>
            <a:pPr>
              <a:lnSpc>
                <a:spcPct val="150000"/>
              </a:lnSpc>
            </a:pPr>
            <a:endParaRPr lang="en-US" sz="3400" b="1" dirty="0">
              <a:ea typeface="Calibri"/>
              <a:cs typeface="Calibri"/>
            </a:endParaRPr>
          </a:p>
          <a:p>
            <a:pPr>
              <a:lnSpc>
                <a:spcPct val="150000"/>
              </a:lnSpc>
            </a:pPr>
            <a:endParaRPr lang="en-US" sz="3400" b="1" dirty="0">
              <a:ea typeface="Calibri"/>
              <a:cs typeface="Calibri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95B8A01-89FB-8976-9BC4-D0FE425CF7A9}"/>
              </a:ext>
            </a:extLst>
          </p:cNvPr>
          <p:cNvSpPr/>
          <p:nvPr/>
        </p:nvSpPr>
        <p:spPr>
          <a:xfrm>
            <a:off x="1105749" y="1486268"/>
            <a:ext cx="2223216" cy="95280"/>
          </a:xfrm>
          <a:prstGeom prst="rect">
            <a:avLst/>
          </a:prstGeom>
          <a:solidFill>
            <a:srgbClr val="009CD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AE95406-DC75-56F6-78F4-F3494EE49A28}"/>
              </a:ext>
            </a:extLst>
          </p:cNvPr>
          <p:cNvSpPr/>
          <p:nvPr/>
        </p:nvSpPr>
        <p:spPr>
          <a:xfrm>
            <a:off x="12482087" y="337587"/>
            <a:ext cx="5450055" cy="16578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8">
            <a:extLst>
              <a:ext uri="{FF2B5EF4-FFF2-40B4-BE49-F238E27FC236}">
                <a16:creationId xmlns:a16="http://schemas.microsoft.com/office/drawing/2014/main" id="{D75A9BAB-D61B-7167-A130-66ABE0F276EC}"/>
              </a:ext>
            </a:extLst>
          </p:cNvPr>
          <p:cNvSpPr/>
          <p:nvPr/>
        </p:nvSpPr>
        <p:spPr>
          <a:xfrm>
            <a:off x="12705953" y="421921"/>
            <a:ext cx="4990791" cy="1497237"/>
          </a:xfrm>
          <a:custGeom>
            <a:avLst/>
            <a:gdLst/>
            <a:ahLst/>
            <a:cxnLst/>
            <a:rect l="l" t="t" r="r" b="b"/>
            <a:pathLst>
              <a:path w="4990791" h="1497237">
                <a:moveTo>
                  <a:pt x="0" y="0"/>
                </a:moveTo>
                <a:lnTo>
                  <a:pt x="4990791" y="0"/>
                </a:lnTo>
                <a:lnTo>
                  <a:pt x="4990791" y="1497237"/>
                </a:lnTo>
                <a:lnTo>
                  <a:pt x="0" y="149723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2" name="Picture 1" descr="A white rectangular box with black text&#10;&#10;AI-generated content may be incorrect.">
            <a:extLst>
              <a:ext uri="{FF2B5EF4-FFF2-40B4-BE49-F238E27FC236}">
                <a16:creationId xmlns:a16="http://schemas.microsoft.com/office/drawing/2014/main" id="{0688CD82-A3E8-F34D-F0E6-023F3EF08F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2830" y="2787970"/>
            <a:ext cx="12128339" cy="3377999"/>
          </a:xfrm>
          <a:prstGeom prst="rect">
            <a:avLst/>
          </a:prstGeom>
        </p:spPr>
      </p:pic>
      <p:pic>
        <p:nvPicPr>
          <p:cNvPr id="3" name="Picture 2" descr="A bird&amp;#39;s eye view of houses and street&#10;&#10;AI-generated content may be incorrect.">
            <a:extLst>
              <a:ext uri="{FF2B5EF4-FFF2-40B4-BE49-F238E27FC236}">
                <a16:creationId xmlns:a16="http://schemas.microsoft.com/office/drawing/2014/main" id="{96BC9E3A-2CC2-9464-30DA-C75E724D18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0705" y="5762865"/>
            <a:ext cx="12216475" cy="3854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237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120E8C-32BE-3A67-0787-9238F21242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3717FAB8-EF19-4445-3898-9F6BEF209E16}"/>
              </a:ext>
            </a:extLst>
          </p:cNvPr>
          <p:cNvSpPr txBox="1"/>
          <p:nvPr/>
        </p:nvSpPr>
        <p:spPr>
          <a:xfrm>
            <a:off x="1108187" y="455864"/>
            <a:ext cx="10618042" cy="14465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 b="1" dirty="0">
                <a:latin typeface="Montserrat Ultra-Bold"/>
                <a:ea typeface="Calibri"/>
                <a:cs typeface="Calibri"/>
              </a:rPr>
              <a:t>Community Planning</a:t>
            </a:r>
          </a:p>
          <a:p>
            <a:endParaRPr lang="en-US" sz="4400" b="1" dirty="0">
              <a:latin typeface="Montserrat Ultra-Bold"/>
              <a:ea typeface="Calibri"/>
              <a:cs typeface="Calibri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C3E1A1C-6F16-4F53-5C16-36FA81EF9C0D}"/>
              </a:ext>
            </a:extLst>
          </p:cNvPr>
          <p:cNvSpPr txBox="1"/>
          <p:nvPr/>
        </p:nvSpPr>
        <p:spPr>
          <a:xfrm>
            <a:off x="1326326" y="1931692"/>
            <a:ext cx="15878159" cy="707469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sz="3400" b="1" dirty="0">
                <a:ea typeface="Calibri"/>
                <a:cs typeface="Calibri"/>
              </a:rPr>
              <a:t>Public Domains – Rights of Way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sz="3400" dirty="0">
                <a:ea typeface="Calibri"/>
                <a:cs typeface="Calibri"/>
              </a:rPr>
              <a:t>At this particular spot, Woodlawn Ave's paved street is 26ft wide, and Union Ave's paved street is 30ft wide. </a:t>
            </a:r>
          </a:p>
          <a:p>
            <a:pPr>
              <a:lnSpc>
                <a:spcPct val="150000"/>
              </a:lnSpc>
            </a:pPr>
            <a:r>
              <a:rPr lang="en-US" sz="3400" dirty="0">
                <a:ea typeface="Calibri"/>
                <a:cs typeface="Calibri"/>
              </a:rPr>
              <a:t>Meaning, the Borough has more Right of Way than it ends up using for the roads and the additional is a built-in cushion that accounts for sidewalks and other stormwater needs. This right of way arrangement is generally applicable across the Borough.</a:t>
            </a:r>
          </a:p>
          <a:p>
            <a:pPr>
              <a:lnSpc>
                <a:spcPct val="150000"/>
              </a:lnSpc>
            </a:pPr>
            <a:endParaRPr lang="en-US" sz="3400" b="1" dirty="0">
              <a:ea typeface="Calibri"/>
              <a:cs typeface="Calibri"/>
            </a:endParaRPr>
          </a:p>
          <a:p>
            <a:pPr>
              <a:lnSpc>
                <a:spcPct val="150000"/>
              </a:lnSpc>
            </a:pPr>
            <a:endParaRPr lang="en-US" sz="3400" b="1" dirty="0">
              <a:ea typeface="Calibri"/>
              <a:cs typeface="Calibri"/>
            </a:endParaRPr>
          </a:p>
          <a:p>
            <a:pPr>
              <a:lnSpc>
                <a:spcPct val="150000"/>
              </a:lnSpc>
            </a:pPr>
            <a:endParaRPr lang="en-US" sz="3400" b="1" dirty="0">
              <a:ea typeface="Calibri"/>
              <a:cs typeface="Calibri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E5141B-6921-3CDD-8174-0C3181019B8F}"/>
              </a:ext>
            </a:extLst>
          </p:cNvPr>
          <p:cNvSpPr/>
          <p:nvPr/>
        </p:nvSpPr>
        <p:spPr>
          <a:xfrm>
            <a:off x="1105749" y="1486268"/>
            <a:ext cx="2223216" cy="95280"/>
          </a:xfrm>
          <a:prstGeom prst="rect">
            <a:avLst/>
          </a:prstGeom>
          <a:solidFill>
            <a:srgbClr val="009CD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292117C-6934-0A88-DC33-DAB1273C7FE4}"/>
              </a:ext>
            </a:extLst>
          </p:cNvPr>
          <p:cNvSpPr/>
          <p:nvPr/>
        </p:nvSpPr>
        <p:spPr>
          <a:xfrm>
            <a:off x="12482087" y="337587"/>
            <a:ext cx="5450055" cy="16578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8">
            <a:extLst>
              <a:ext uri="{FF2B5EF4-FFF2-40B4-BE49-F238E27FC236}">
                <a16:creationId xmlns:a16="http://schemas.microsoft.com/office/drawing/2014/main" id="{4E5C080A-8D00-126C-FFFA-383B84AE2E4E}"/>
              </a:ext>
            </a:extLst>
          </p:cNvPr>
          <p:cNvSpPr/>
          <p:nvPr/>
        </p:nvSpPr>
        <p:spPr>
          <a:xfrm>
            <a:off x="12705953" y="421921"/>
            <a:ext cx="4990791" cy="1497237"/>
          </a:xfrm>
          <a:custGeom>
            <a:avLst/>
            <a:gdLst/>
            <a:ahLst/>
            <a:cxnLst/>
            <a:rect l="l" t="t" r="r" b="b"/>
            <a:pathLst>
              <a:path w="4990791" h="1497237">
                <a:moveTo>
                  <a:pt x="0" y="0"/>
                </a:moveTo>
                <a:lnTo>
                  <a:pt x="4990791" y="0"/>
                </a:lnTo>
                <a:lnTo>
                  <a:pt x="4990791" y="1497237"/>
                </a:lnTo>
                <a:lnTo>
                  <a:pt x="0" y="149723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2" name="Picture 1" descr="A white rectangular box with black text&#10;&#10;AI-generated content may be incorrect.">
            <a:extLst>
              <a:ext uri="{FF2B5EF4-FFF2-40B4-BE49-F238E27FC236}">
                <a16:creationId xmlns:a16="http://schemas.microsoft.com/office/drawing/2014/main" id="{4357E247-59CE-28C5-2DC9-A91497EBF6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5707" y="6843712"/>
            <a:ext cx="10363200" cy="28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136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9DE4D7-A61B-8ACC-7DE4-EF6C70E519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AD311592-A481-C4D4-4C8E-699C06F5783A}"/>
              </a:ext>
            </a:extLst>
          </p:cNvPr>
          <p:cNvSpPr txBox="1"/>
          <p:nvPr/>
        </p:nvSpPr>
        <p:spPr>
          <a:xfrm>
            <a:off x="1108187" y="455864"/>
            <a:ext cx="10618042" cy="14465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 b="1" dirty="0">
                <a:latin typeface="Montserrat Ultra-Bold"/>
                <a:ea typeface="Calibri"/>
                <a:cs typeface="Calibri"/>
              </a:rPr>
              <a:t>Community Planning</a:t>
            </a:r>
          </a:p>
          <a:p>
            <a:endParaRPr lang="en-US" sz="4400" b="1" dirty="0">
              <a:latin typeface="Montserrat Ultra-Bold"/>
              <a:ea typeface="Calibri"/>
              <a:cs typeface="Calibri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9B53C79-1FD3-CF0F-97F3-42DF5E6CCEF0}"/>
              </a:ext>
            </a:extLst>
          </p:cNvPr>
          <p:cNvSpPr txBox="1"/>
          <p:nvPr/>
        </p:nvSpPr>
        <p:spPr>
          <a:xfrm>
            <a:off x="1105519" y="2334340"/>
            <a:ext cx="15878159" cy="707469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sz="3400" b="1" dirty="0">
                <a:ea typeface="Calibri"/>
                <a:cs typeface="Calibri"/>
              </a:rPr>
              <a:t>Private Domain – Areas not deemed necessary to hold in the public domain</a:t>
            </a:r>
          </a:p>
          <a:p>
            <a:pPr>
              <a:lnSpc>
                <a:spcPct val="150000"/>
              </a:lnSpc>
            </a:pPr>
            <a:r>
              <a:rPr lang="en-US" sz="3400" dirty="0"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To protect the surrounding properties, the Borough may choose to regulate certain land uses and impose standards of development.</a:t>
            </a:r>
            <a:endParaRPr lang="en-US" sz="1200" dirty="0">
              <a:highlight>
                <a:srgbClr val="FFFFFF"/>
              </a:highlight>
              <a:latin typeface="Aptos"/>
              <a:ea typeface="Calibri"/>
              <a:cs typeface="Calibri"/>
            </a:endParaRPr>
          </a:p>
          <a:p>
            <a:pPr marL="457200" indent="-457200">
              <a:lnSpc>
                <a:spcPct val="150000"/>
              </a:lnSpc>
              <a:buFont typeface="Calibri"/>
              <a:buChar char="-"/>
            </a:pPr>
            <a:r>
              <a:rPr lang="en-US" sz="3400" dirty="0"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However, it must be remembered, the regulations shouldn't be overbearing or unnecessarily specific, or arbitrary. </a:t>
            </a:r>
          </a:p>
          <a:p>
            <a:pPr marL="457200" indent="-457200">
              <a:lnSpc>
                <a:spcPct val="150000"/>
              </a:lnSpc>
              <a:buFont typeface="Calibri"/>
              <a:buChar char="-"/>
            </a:pPr>
            <a:r>
              <a:rPr lang="en-US" sz="3400" dirty="0"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It's not supposed to impose a demand onto a person looking to develop unless there is a clear problem to be solved.</a:t>
            </a:r>
          </a:p>
          <a:p>
            <a:pPr marL="457200" indent="-457200">
              <a:lnSpc>
                <a:spcPct val="150000"/>
              </a:lnSpc>
              <a:buFont typeface="Calibri"/>
              <a:buChar char="-"/>
            </a:pPr>
            <a:r>
              <a:rPr lang="en-US" sz="3400" dirty="0">
                <a:highlight>
                  <a:srgbClr val="FFFFFF"/>
                </a:highlight>
                <a:ea typeface="Calibri"/>
                <a:cs typeface="Calibri"/>
              </a:rPr>
              <a:t>It needs to be strict enough to functionally protect the public good and lenient enough to allow for future development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2B0045-2047-10BB-DD06-735B27233198}"/>
              </a:ext>
            </a:extLst>
          </p:cNvPr>
          <p:cNvSpPr/>
          <p:nvPr/>
        </p:nvSpPr>
        <p:spPr>
          <a:xfrm>
            <a:off x="1105749" y="1486268"/>
            <a:ext cx="2223216" cy="95280"/>
          </a:xfrm>
          <a:prstGeom prst="rect">
            <a:avLst/>
          </a:prstGeom>
          <a:solidFill>
            <a:srgbClr val="009CD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2F0332A-87AF-80C9-0CDA-777432919740}"/>
              </a:ext>
            </a:extLst>
          </p:cNvPr>
          <p:cNvSpPr/>
          <p:nvPr/>
        </p:nvSpPr>
        <p:spPr>
          <a:xfrm>
            <a:off x="12482087" y="337587"/>
            <a:ext cx="5450055" cy="16578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8">
            <a:extLst>
              <a:ext uri="{FF2B5EF4-FFF2-40B4-BE49-F238E27FC236}">
                <a16:creationId xmlns:a16="http://schemas.microsoft.com/office/drawing/2014/main" id="{55CECC9F-95BE-CBEF-8AB5-E29C09A164CE}"/>
              </a:ext>
            </a:extLst>
          </p:cNvPr>
          <p:cNvSpPr/>
          <p:nvPr/>
        </p:nvSpPr>
        <p:spPr>
          <a:xfrm>
            <a:off x="12705953" y="421921"/>
            <a:ext cx="4990791" cy="1497237"/>
          </a:xfrm>
          <a:custGeom>
            <a:avLst/>
            <a:gdLst/>
            <a:ahLst/>
            <a:cxnLst/>
            <a:rect l="l" t="t" r="r" b="b"/>
            <a:pathLst>
              <a:path w="4990791" h="1497237">
                <a:moveTo>
                  <a:pt x="0" y="0"/>
                </a:moveTo>
                <a:lnTo>
                  <a:pt x="4990791" y="0"/>
                </a:lnTo>
                <a:lnTo>
                  <a:pt x="4990791" y="1497237"/>
                </a:lnTo>
                <a:lnTo>
                  <a:pt x="0" y="149723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792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03D2A7-9CB9-99CC-B782-0876A8D548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C82EA1CF-2862-9FB8-6857-73929E2A92A6}"/>
              </a:ext>
            </a:extLst>
          </p:cNvPr>
          <p:cNvSpPr txBox="1"/>
          <p:nvPr/>
        </p:nvSpPr>
        <p:spPr>
          <a:xfrm>
            <a:off x="1108187" y="455864"/>
            <a:ext cx="10618042" cy="14465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 b="1" dirty="0">
                <a:latin typeface="Montserrat Ultra-Bold"/>
                <a:ea typeface="Calibri"/>
                <a:cs typeface="Calibri"/>
              </a:rPr>
              <a:t>Community Planning</a:t>
            </a:r>
          </a:p>
          <a:p>
            <a:endParaRPr lang="en-US" sz="4400" b="1" dirty="0">
              <a:latin typeface="Montserrat Ultra-Bold"/>
              <a:ea typeface="Calibri"/>
              <a:cs typeface="Calibri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BD1BEFB-5E7A-9ECC-21D5-543979306283}"/>
              </a:ext>
            </a:extLst>
          </p:cNvPr>
          <p:cNvSpPr txBox="1"/>
          <p:nvPr/>
        </p:nvSpPr>
        <p:spPr>
          <a:xfrm>
            <a:off x="1105519" y="1996635"/>
            <a:ext cx="15878159" cy="78595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sz="3400" b="1" dirty="0">
                <a:ea typeface="Calibri"/>
                <a:cs typeface="Calibri"/>
              </a:rPr>
              <a:t>Private Domain</a:t>
            </a:r>
          </a:p>
          <a:p>
            <a:pPr>
              <a:lnSpc>
                <a:spcPct val="150000"/>
              </a:lnSpc>
            </a:pPr>
            <a:r>
              <a:rPr lang="en-US" sz="3400" dirty="0">
                <a:highlight>
                  <a:srgbClr val="FFFFFF"/>
                </a:highlight>
                <a:ea typeface="Calibri"/>
                <a:cs typeface="Calibri"/>
              </a:rPr>
              <a:t>Also, it is important to remember that Zoning regulations are meant to define the boundaries of the most extreme developments allowed.</a:t>
            </a:r>
          </a:p>
          <a:p>
            <a:pPr marL="457200" indent="-457200">
              <a:lnSpc>
                <a:spcPct val="150000"/>
              </a:lnSpc>
              <a:buFont typeface="Calibri"/>
              <a:buChar char="-"/>
            </a:pPr>
            <a:r>
              <a:rPr lang="en-US" sz="3400" dirty="0"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With a vast majority of the development to occur, people will choose to self-enforce even stricter standards than those outlined because they personally don’t want to have their structures too close to the street, or to the neighboring properties. </a:t>
            </a:r>
            <a:endParaRPr lang="en-US" sz="3400" dirty="0">
              <a:latin typeface="Calibri"/>
              <a:ea typeface="Calibri"/>
              <a:cs typeface="Calibri"/>
            </a:endParaRPr>
          </a:p>
          <a:p>
            <a:pPr marL="457200" indent="-457200">
              <a:lnSpc>
                <a:spcPct val="150000"/>
              </a:lnSpc>
              <a:buFont typeface="Calibri"/>
              <a:buChar char="-"/>
            </a:pPr>
            <a:r>
              <a:rPr lang="en-US" sz="3400" dirty="0"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Most people won’t use their properties to the 100% max defined capacity. </a:t>
            </a:r>
          </a:p>
          <a:p>
            <a:pPr marL="457200" indent="-457200">
              <a:lnSpc>
                <a:spcPct val="150000"/>
              </a:lnSpc>
              <a:buFont typeface="Calibri"/>
              <a:buChar char="-"/>
            </a:pPr>
            <a:endParaRPr lang="en-US" sz="3400" dirty="0">
              <a:highlight>
                <a:srgbClr val="FFFFFF"/>
              </a:highlight>
              <a:latin typeface="Calibri"/>
              <a:ea typeface="Calibri"/>
              <a:cs typeface="Calibri"/>
            </a:endParaRPr>
          </a:p>
          <a:p>
            <a:pPr>
              <a:lnSpc>
                <a:spcPct val="150000"/>
              </a:lnSpc>
            </a:pPr>
            <a:r>
              <a:rPr lang="en-US" sz="3400" dirty="0"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Example: the code may allow someone to put their shed as near to the property line as 4 feet but they may still choose 6 feet so they can easily mow and maintain the side.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317046-DE49-41DB-D545-AE1FBA1BECC5}"/>
              </a:ext>
            </a:extLst>
          </p:cNvPr>
          <p:cNvSpPr/>
          <p:nvPr/>
        </p:nvSpPr>
        <p:spPr>
          <a:xfrm>
            <a:off x="1105749" y="1486268"/>
            <a:ext cx="2223216" cy="95280"/>
          </a:xfrm>
          <a:prstGeom prst="rect">
            <a:avLst/>
          </a:prstGeom>
          <a:solidFill>
            <a:srgbClr val="009CD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68DB1A5-38D5-DF90-EB04-D49E2341483B}"/>
              </a:ext>
            </a:extLst>
          </p:cNvPr>
          <p:cNvSpPr/>
          <p:nvPr/>
        </p:nvSpPr>
        <p:spPr>
          <a:xfrm>
            <a:off x="12482087" y="337587"/>
            <a:ext cx="5450055" cy="16578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8">
            <a:extLst>
              <a:ext uri="{FF2B5EF4-FFF2-40B4-BE49-F238E27FC236}">
                <a16:creationId xmlns:a16="http://schemas.microsoft.com/office/drawing/2014/main" id="{E0D32D5C-6330-FE12-5E2A-B6E4223B1ECF}"/>
              </a:ext>
            </a:extLst>
          </p:cNvPr>
          <p:cNvSpPr/>
          <p:nvPr/>
        </p:nvSpPr>
        <p:spPr>
          <a:xfrm>
            <a:off x="12705953" y="421921"/>
            <a:ext cx="4990791" cy="1497237"/>
          </a:xfrm>
          <a:custGeom>
            <a:avLst/>
            <a:gdLst/>
            <a:ahLst/>
            <a:cxnLst/>
            <a:rect l="l" t="t" r="r" b="b"/>
            <a:pathLst>
              <a:path w="4990791" h="1497237">
                <a:moveTo>
                  <a:pt x="0" y="0"/>
                </a:moveTo>
                <a:lnTo>
                  <a:pt x="4990791" y="0"/>
                </a:lnTo>
                <a:lnTo>
                  <a:pt x="4990791" y="1497237"/>
                </a:lnTo>
                <a:lnTo>
                  <a:pt x="0" y="149723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129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FA17C75-5BE6-6F32-258F-DBEF33176386}"/>
              </a:ext>
            </a:extLst>
          </p:cNvPr>
          <p:cNvSpPr/>
          <p:nvPr/>
        </p:nvSpPr>
        <p:spPr>
          <a:xfrm>
            <a:off x="-747" y="-6873"/>
            <a:ext cx="18292560" cy="10285844"/>
          </a:xfrm>
          <a:prstGeom prst="rect">
            <a:avLst/>
          </a:prstGeom>
          <a:solidFill>
            <a:srgbClr val="07288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C03AF7E-1FF4-7B54-A529-C3932FED1441}"/>
              </a:ext>
            </a:extLst>
          </p:cNvPr>
          <p:cNvSpPr/>
          <p:nvPr/>
        </p:nvSpPr>
        <p:spPr>
          <a:xfrm>
            <a:off x="12482087" y="337587"/>
            <a:ext cx="5450055" cy="16578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2705953" y="421921"/>
            <a:ext cx="4990791" cy="1497237"/>
          </a:xfrm>
          <a:custGeom>
            <a:avLst/>
            <a:gdLst/>
            <a:ahLst/>
            <a:cxnLst/>
            <a:rect l="l" t="t" r="r" b="b"/>
            <a:pathLst>
              <a:path w="4990791" h="1497237">
                <a:moveTo>
                  <a:pt x="0" y="0"/>
                </a:moveTo>
                <a:lnTo>
                  <a:pt x="4990791" y="0"/>
                </a:lnTo>
                <a:lnTo>
                  <a:pt x="4990791" y="1497237"/>
                </a:lnTo>
                <a:lnTo>
                  <a:pt x="0" y="149723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2773331" y="4454929"/>
            <a:ext cx="12740425" cy="13593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560"/>
              </a:lnSpc>
            </a:pPr>
            <a:r>
              <a:rPr lang="en-US" sz="9600" dirty="0">
                <a:solidFill>
                  <a:schemeClr val="bg1"/>
                </a:solidFill>
                <a:latin typeface="Montserrat Ultra-Bold"/>
                <a:ea typeface="Montserrat Ultra-Bold"/>
                <a:cs typeface="Montserrat Ultra-Bold"/>
              </a:rPr>
              <a:t>2026 Reform</a:t>
            </a:r>
          </a:p>
        </p:txBody>
      </p:sp>
      <p:sp>
        <p:nvSpPr>
          <p:cNvPr id="11" name="TextBox 11"/>
          <p:cNvSpPr txBox="1"/>
          <p:nvPr/>
        </p:nvSpPr>
        <p:spPr>
          <a:xfrm rot="16200000">
            <a:off x="-775100" y="6908446"/>
            <a:ext cx="3974630" cy="4447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20"/>
              </a:lnSpc>
            </a:pPr>
            <a:r>
              <a:rPr lang="en-US" sz="2800">
                <a:solidFill>
                  <a:schemeClr val="bg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Wesleyville.gov</a:t>
            </a:r>
            <a:endParaRPr lang="en-US" sz="2800">
              <a:solidFill>
                <a:schemeClr val="bg1"/>
              </a:solidFill>
              <a:latin typeface="Montserrat Classic"/>
              <a:ea typeface="Montserrat Classic"/>
              <a:cs typeface="Montserrat Classic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272C776-90C1-68CB-DB8E-4BE60D7D30B2}"/>
              </a:ext>
            </a:extLst>
          </p:cNvPr>
          <p:cNvSpPr/>
          <p:nvPr/>
        </p:nvSpPr>
        <p:spPr>
          <a:xfrm>
            <a:off x="1209354" y="-12097"/>
            <a:ext cx="225859" cy="5168236"/>
          </a:xfrm>
          <a:prstGeom prst="rect">
            <a:avLst/>
          </a:prstGeom>
          <a:solidFill>
            <a:srgbClr val="009CD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77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2624C7-5DD1-E85E-F2CF-F792BD6B76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ED6D13CF-A248-8B5B-DB75-9F82CFDAFDA2}"/>
              </a:ext>
            </a:extLst>
          </p:cNvPr>
          <p:cNvSpPr txBox="1"/>
          <p:nvPr/>
        </p:nvSpPr>
        <p:spPr>
          <a:xfrm>
            <a:off x="1108187" y="455864"/>
            <a:ext cx="10618042" cy="14465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 b="1" dirty="0">
                <a:latin typeface="Montserrat Ultra-Bold"/>
                <a:ea typeface="Calibri"/>
                <a:cs typeface="Calibri"/>
              </a:rPr>
              <a:t>Mission of Zoning Adjustment</a:t>
            </a:r>
          </a:p>
          <a:p>
            <a:endParaRPr lang="en-US" sz="4400" b="1" dirty="0">
              <a:latin typeface="Montserrat Ultra-Bold"/>
              <a:ea typeface="Calibri"/>
              <a:cs typeface="Calibri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B1BE29E-0287-D816-3FFC-B9CC25011E57}"/>
              </a:ext>
            </a:extLst>
          </p:cNvPr>
          <p:cNvSpPr txBox="1"/>
          <p:nvPr/>
        </p:nvSpPr>
        <p:spPr>
          <a:xfrm>
            <a:off x="1300349" y="2191465"/>
            <a:ext cx="15878159" cy="550503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sz="3400" b="1" dirty="0">
                <a:ea typeface="Calibri"/>
                <a:cs typeface="Calibri"/>
              </a:rPr>
              <a:t>Mission – </a:t>
            </a:r>
            <a:r>
              <a:rPr lang="en-US" sz="3400" dirty="0">
                <a:ea typeface="Calibri"/>
                <a:cs typeface="Calibri"/>
              </a:rPr>
              <a:t>Adopt a simple, effective zoning ordinance that adequately protects neighboring properties while also encouraging continued development.</a:t>
            </a:r>
            <a:endParaRPr lang="en-US" dirty="0"/>
          </a:p>
          <a:p>
            <a:pPr>
              <a:lnSpc>
                <a:spcPct val="150000"/>
              </a:lnSpc>
            </a:pPr>
            <a:endParaRPr lang="en-US" sz="3400" b="1" dirty="0">
              <a:ea typeface="Calibri"/>
              <a:cs typeface="Calibri"/>
            </a:endParaRPr>
          </a:p>
          <a:p>
            <a:pPr>
              <a:lnSpc>
                <a:spcPct val="150000"/>
              </a:lnSpc>
            </a:pPr>
            <a:r>
              <a:rPr lang="en-US" sz="3400" b="1" dirty="0">
                <a:ea typeface="Calibri"/>
                <a:cs typeface="Calibri"/>
              </a:rPr>
              <a:t>Our 2026 Zoning Ordinance should;</a:t>
            </a:r>
          </a:p>
          <a:p>
            <a:pPr marL="457200" indent="-457200">
              <a:lnSpc>
                <a:spcPct val="150000"/>
              </a:lnSpc>
              <a:buFont typeface="Calibri"/>
              <a:buChar char="-"/>
            </a:pPr>
            <a:r>
              <a:rPr lang="en-US" sz="3400" dirty="0">
                <a:ea typeface="Calibri"/>
                <a:cs typeface="Calibri"/>
              </a:rPr>
              <a:t>Be guided by our lovely built history on the ground and the initial 1950s zoning code.</a:t>
            </a:r>
          </a:p>
          <a:p>
            <a:pPr marL="457200" indent="-457200">
              <a:lnSpc>
                <a:spcPct val="150000"/>
              </a:lnSpc>
              <a:buFont typeface="Calibri"/>
              <a:buChar char="-"/>
            </a:pPr>
            <a:r>
              <a:rPr lang="en-US" sz="3400" dirty="0">
                <a:ea typeface="Calibri"/>
                <a:cs typeface="Calibri"/>
              </a:rPr>
              <a:t>Only regulate if there is a clear problem to solve.</a:t>
            </a:r>
          </a:p>
          <a:p>
            <a:pPr marL="457200" indent="-457200">
              <a:lnSpc>
                <a:spcPct val="150000"/>
              </a:lnSpc>
              <a:buFont typeface="Calibri"/>
              <a:buChar char="-"/>
            </a:pPr>
            <a:endParaRPr lang="en-US" sz="3400" b="1" dirty="0">
              <a:ea typeface="Calibri"/>
              <a:cs typeface="Calibri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1F9732B-C539-A3E5-9BBD-F1731E8AAD6A}"/>
              </a:ext>
            </a:extLst>
          </p:cNvPr>
          <p:cNvSpPr/>
          <p:nvPr/>
        </p:nvSpPr>
        <p:spPr>
          <a:xfrm>
            <a:off x="1105749" y="1486268"/>
            <a:ext cx="2223216" cy="95280"/>
          </a:xfrm>
          <a:prstGeom prst="rect">
            <a:avLst/>
          </a:prstGeom>
          <a:solidFill>
            <a:srgbClr val="009CD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98612FB-F49E-5F7C-B516-DA17479D8C83}"/>
              </a:ext>
            </a:extLst>
          </p:cNvPr>
          <p:cNvSpPr/>
          <p:nvPr/>
        </p:nvSpPr>
        <p:spPr>
          <a:xfrm>
            <a:off x="12482087" y="337587"/>
            <a:ext cx="5450055" cy="16578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8">
            <a:extLst>
              <a:ext uri="{FF2B5EF4-FFF2-40B4-BE49-F238E27FC236}">
                <a16:creationId xmlns:a16="http://schemas.microsoft.com/office/drawing/2014/main" id="{D82A6388-4EFE-2FDA-4E0F-E55884861E73}"/>
              </a:ext>
            </a:extLst>
          </p:cNvPr>
          <p:cNvSpPr/>
          <p:nvPr/>
        </p:nvSpPr>
        <p:spPr>
          <a:xfrm>
            <a:off x="12705953" y="421921"/>
            <a:ext cx="4990791" cy="1497237"/>
          </a:xfrm>
          <a:custGeom>
            <a:avLst/>
            <a:gdLst/>
            <a:ahLst/>
            <a:cxnLst/>
            <a:rect l="l" t="t" r="r" b="b"/>
            <a:pathLst>
              <a:path w="4990791" h="1497237">
                <a:moveTo>
                  <a:pt x="0" y="0"/>
                </a:moveTo>
                <a:lnTo>
                  <a:pt x="4990791" y="0"/>
                </a:lnTo>
                <a:lnTo>
                  <a:pt x="4990791" y="1497237"/>
                </a:lnTo>
                <a:lnTo>
                  <a:pt x="0" y="149723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767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0C7AC9-2A6D-E249-2720-E556DFE437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1B8776AF-1B42-A9C3-92A8-096E906A8481}"/>
              </a:ext>
            </a:extLst>
          </p:cNvPr>
          <p:cNvSpPr txBox="1"/>
          <p:nvPr/>
        </p:nvSpPr>
        <p:spPr>
          <a:xfrm>
            <a:off x="1108187" y="455864"/>
            <a:ext cx="10618042" cy="14465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 b="1" dirty="0">
                <a:latin typeface="Montserrat Ultra-Bold"/>
                <a:ea typeface="Calibri"/>
                <a:cs typeface="Calibri"/>
              </a:rPr>
              <a:t>2026 Zoning</a:t>
            </a:r>
          </a:p>
          <a:p>
            <a:endParaRPr lang="en-US" sz="4400" b="1" dirty="0">
              <a:latin typeface="Montserrat Ultra-Bold"/>
              <a:ea typeface="Calibri"/>
              <a:cs typeface="Calibri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C29FDD8-614C-D6B7-2B0E-D27F9FDCC360}"/>
              </a:ext>
            </a:extLst>
          </p:cNvPr>
          <p:cNvSpPr txBox="1"/>
          <p:nvPr/>
        </p:nvSpPr>
        <p:spPr>
          <a:xfrm>
            <a:off x="1300349" y="2191465"/>
            <a:ext cx="15878159" cy="550503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sz="3400" b="1" dirty="0">
                <a:ea typeface="Calibri"/>
                <a:cs typeface="Calibri"/>
              </a:rPr>
              <a:t>Resources used to craft the 2026 Zoning Adjustments as proposed</a:t>
            </a:r>
          </a:p>
          <a:p>
            <a:pPr marL="457200" indent="-457200">
              <a:lnSpc>
                <a:spcPct val="150000"/>
              </a:lnSpc>
              <a:buFont typeface="Calibri"/>
              <a:buChar char="-"/>
            </a:pPr>
            <a:r>
              <a:rPr lang="en-US" sz="3400" dirty="0">
                <a:ea typeface="Calibri"/>
                <a:cs typeface="Calibri"/>
              </a:rPr>
              <a:t>Real-world built examples</a:t>
            </a:r>
          </a:p>
          <a:p>
            <a:pPr marL="457200" indent="-457200">
              <a:lnSpc>
                <a:spcPct val="150000"/>
              </a:lnSpc>
              <a:buFont typeface="Calibri"/>
              <a:buChar char="-"/>
            </a:pPr>
            <a:r>
              <a:rPr lang="en-US" sz="3400" dirty="0">
                <a:ea typeface="Calibri"/>
                <a:cs typeface="Calibri"/>
              </a:rPr>
              <a:t>Borough 1950s Zoning Ordinance</a:t>
            </a:r>
          </a:p>
          <a:p>
            <a:pPr marL="457200" indent="-457200">
              <a:lnSpc>
                <a:spcPct val="150000"/>
              </a:lnSpc>
              <a:buFont typeface="Calibri"/>
              <a:buChar char="-"/>
            </a:pPr>
            <a:r>
              <a:rPr lang="en-US" sz="3400" dirty="0">
                <a:ea typeface="Calibri"/>
                <a:cs typeface="Calibri"/>
              </a:rPr>
              <a:t>Borough 1980s Zoning Ordinance</a:t>
            </a:r>
          </a:p>
          <a:p>
            <a:pPr marL="457200" indent="-457200">
              <a:lnSpc>
                <a:spcPct val="150000"/>
              </a:lnSpc>
              <a:buFont typeface="Calibri"/>
              <a:buChar char="-"/>
            </a:pPr>
            <a:r>
              <a:rPr lang="en-US" sz="3400" dirty="0">
                <a:ea typeface="Calibri"/>
                <a:cs typeface="Calibri"/>
              </a:rPr>
              <a:t>Erie County Tax Plat Maps</a:t>
            </a:r>
          </a:p>
          <a:p>
            <a:pPr>
              <a:lnSpc>
                <a:spcPct val="150000"/>
              </a:lnSpc>
            </a:pPr>
            <a:endParaRPr lang="en-US" sz="3400" b="1" dirty="0">
              <a:ea typeface="Calibri"/>
              <a:cs typeface="Calibri"/>
            </a:endParaRPr>
          </a:p>
          <a:p>
            <a:pPr>
              <a:lnSpc>
                <a:spcPct val="150000"/>
              </a:lnSpc>
            </a:pPr>
            <a:endParaRPr lang="en-US" sz="3400" b="1" dirty="0">
              <a:ea typeface="Calibri"/>
              <a:cs typeface="Calibri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EA6E8BA-0EA5-E423-55A4-EB496C8A1612}"/>
              </a:ext>
            </a:extLst>
          </p:cNvPr>
          <p:cNvSpPr/>
          <p:nvPr/>
        </p:nvSpPr>
        <p:spPr>
          <a:xfrm>
            <a:off x="1105749" y="1486268"/>
            <a:ext cx="2223216" cy="95280"/>
          </a:xfrm>
          <a:prstGeom prst="rect">
            <a:avLst/>
          </a:prstGeom>
          <a:solidFill>
            <a:srgbClr val="009CD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B49B25B-C5F0-E5BE-2193-339099E82173}"/>
              </a:ext>
            </a:extLst>
          </p:cNvPr>
          <p:cNvSpPr/>
          <p:nvPr/>
        </p:nvSpPr>
        <p:spPr>
          <a:xfrm>
            <a:off x="12482087" y="337587"/>
            <a:ext cx="5450055" cy="16578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8">
            <a:extLst>
              <a:ext uri="{FF2B5EF4-FFF2-40B4-BE49-F238E27FC236}">
                <a16:creationId xmlns:a16="http://schemas.microsoft.com/office/drawing/2014/main" id="{3CEF6CAA-B398-659F-172F-DEFDB2FEC0FC}"/>
              </a:ext>
            </a:extLst>
          </p:cNvPr>
          <p:cNvSpPr/>
          <p:nvPr/>
        </p:nvSpPr>
        <p:spPr>
          <a:xfrm>
            <a:off x="12705953" y="421921"/>
            <a:ext cx="4990791" cy="1497237"/>
          </a:xfrm>
          <a:custGeom>
            <a:avLst/>
            <a:gdLst/>
            <a:ahLst/>
            <a:cxnLst/>
            <a:rect l="l" t="t" r="r" b="b"/>
            <a:pathLst>
              <a:path w="4990791" h="1497237">
                <a:moveTo>
                  <a:pt x="0" y="0"/>
                </a:moveTo>
                <a:lnTo>
                  <a:pt x="4990791" y="0"/>
                </a:lnTo>
                <a:lnTo>
                  <a:pt x="4990791" y="1497237"/>
                </a:lnTo>
                <a:lnTo>
                  <a:pt x="0" y="149723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298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E79810-76D3-B7FA-4BA3-56F2781510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A826B909-270F-ABDA-B7CA-44C905032FCB}"/>
              </a:ext>
            </a:extLst>
          </p:cNvPr>
          <p:cNvSpPr txBox="1"/>
          <p:nvPr/>
        </p:nvSpPr>
        <p:spPr>
          <a:xfrm>
            <a:off x="1108187" y="527301"/>
            <a:ext cx="7546230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 b="1" dirty="0">
                <a:latin typeface="Montserrat Ultra-Bold"/>
                <a:ea typeface="Calibri"/>
                <a:cs typeface="Calibri"/>
              </a:rPr>
              <a:t>2026 Zoning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F2846B7-9662-BFAB-ED16-6688EDD6CF61}"/>
              </a:ext>
            </a:extLst>
          </p:cNvPr>
          <p:cNvSpPr txBox="1"/>
          <p:nvPr/>
        </p:nvSpPr>
        <p:spPr>
          <a:xfrm>
            <a:off x="1215232" y="1911795"/>
            <a:ext cx="15868057" cy="666400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571500" indent="-571500">
              <a:lnSpc>
                <a:spcPct val="150000"/>
              </a:lnSpc>
              <a:buFont typeface="Arial,Sans-Serif"/>
              <a:buChar char="•"/>
            </a:pPr>
            <a:r>
              <a:rPr lang="en-US" sz="3200" dirty="0">
                <a:ea typeface="Calibri"/>
                <a:cs typeface="Calibri"/>
              </a:rPr>
              <a:t>District Adjustments</a:t>
            </a:r>
          </a:p>
          <a:p>
            <a:pPr marL="1028700" lvl="1" indent="-571500">
              <a:lnSpc>
                <a:spcPct val="150000"/>
              </a:lnSpc>
              <a:buFont typeface="Courier New"/>
              <a:buChar char="o"/>
            </a:pPr>
            <a:r>
              <a:rPr lang="en-US" sz="3200" dirty="0">
                <a:ea typeface="Calibri"/>
                <a:cs typeface="Calibri"/>
              </a:rPr>
              <a:t>Simplify Residential</a:t>
            </a:r>
          </a:p>
          <a:p>
            <a:pPr marL="1028700" lvl="1" indent="-571500">
              <a:lnSpc>
                <a:spcPct val="150000"/>
              </a:lnSpc>
              <a:buFont typeface="Courier New"/>
              <a:buChar char="o"/>
            </a:pPr>
            <a:r>
              <a:rPr lang="en-US" sz="3200" dirty="0">
                <a:ea typeface="Calibri"/>
                <a:cs typeface="Calibri"/>
              </a:rPr>
              <a:t>Rename Industrial</a:t>
            </a:r>
          </a:p>
          <a:p>
            <a:pPr marL="571500" indent="-571500">
              <a:lnSpc>
                <a:spcPct val="150000"/>
              </a:lnSpc>
              <a:buFont typeface="Arial,Sans-Serif"/>
              <a:buChar char="•"/>
            </a:pPr>
            <a:r>
              <a:rPr lang="en-US" sz="3200" dirty="0">
                <a:ea typeface="Calibri"/>
                <a:cs typeface="Calibri"/>
              </a:rPr>
              <a:t>Reduce Parking Requirements for Business District</a:t>
            </a:r>
          </a:p>
          <a:p>
            <a:pPr marL="571500" indent="-571500">
              <a:lnSpc>
                <a:spcPct val="150000"/>
              </a:lnSpc>
              <a:buFont typeface="Arial,Sans-Serif"/>
              <a:buChar char="•"/>
            </a:pPr>
            <a:r>
              <a:rPr lang="en-US" sz="3200" dirty="0">
                <a:ea typeface="Calibri"/>
                <a:cs typeface="Calibri"/>
              </a:rPr>
              <a:t>Loosen Required Development Standards (Table/Application)</a:t>
            </a:r>
          </a:p>
          <a:p>
            <a:pPr marL="571500" indent="-571500">
              <a:lnSpc>
                <a:spcPct val="150000"/>
              </a:lnSpc>
              <a:buFont typeface="Arial,Sans-Serif"/>
              <a:buChar char="•"/>
            </a:pPr>
            <a:r>
              <a:rPr lang="en-US" sz="3200" dirty="0">
                <a:ea typeface="Calibri"/>
                <a:cs typeface="Calibri"/>
              </a:rPr>
              <a:t>Misc. Non-Controversial/Material</a:t>
            </a:r>
          </a:p>
          <a:p>
            <a:pPr marL="1028700" lvl="1" indent="-571500">
              <a:lnSpc>
                <a:spcPct val="150000"/>
              </a:lnSpc>
              <a:buFont typeface="Courier New"/>
              <a:buChar char="o"/>
            </a:pPr>
            <a:r>
              <a:rPr lang="en-US" sz="3200" dirty="0">
                <a:ea typeface="Calibri"/>
                <a:cs typeface="Calibri"/>
              </a:rPr>
              <a:t>Moved Permanent Foundation Section</a:t>
            </a:r>
          </a:p>
          <a:p>
            <a:pPr marL="1028700" lvl="1" indent="-571500">
              <a:lnSpc>
                <a:spcPct val="150000"/>
              </a:lnSpc>
              <a:buFont typeface="Courier New"/>
              <a:buChar char="o"/>
            </a:pPr>
            <a:r>
              <a:rPr lang="en-US" sz="3200" dirty="0">
                <a:ea typeface="Calibri"/>
                <a:cs typeface="Calibri"/>
              </a:rPr>
              <a:t>Renamed</a:t>
            </a:r>
            <a:r>
              <a:rPr lang="en-US" sz="3200" dirty="0"/>
              <a:t> "Several-Family Dwellings" section to "Right to convert single family into expanded residential use"</a:t>
            </a:r>
            <a:endParaRPr lang="en-US" sz="3200" dirty="0">
              <a:ea typeface="Calibri"/>
              <a:cs typeface="Calibri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62B4F25-8F1C-36AC-50F2-427B34815D86}"/>
              </a:ext>
            </a:extLst>
          </p:cNvPr>
          <p:cNvSpPr/>
          <p:nvPr/>
        </p:nvSpPr>
        <p:spPr>
          <a:xfrm>
            <a:off x="1105749" y="1486268"/>
            <a:ext cx="2223216" cy="95280"/>
          </a:xfrm>
          <a:prstGeom prst="rect">
            <a:avLst/>
          </a:prstGeom>
          <a:solidFill>
            <a:srgbClr val="009CD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9BB2C7B-7A5B-7107-64E5-0F16310B6C4F}"/>
              </a:ext>
            </a:extLst>
          </p:cNvPr>
          <p:cNvSpPr/>
          <p:nvPr/>
        </p:nvSpPr>
        <p:spPr>
          <a:xfrm>
            <a:off x="12482087" y="337587"/>
            <a:ext cx="5450055" cy="16578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8">
            <a:extLst>
              <a:ext uri="{FF2B5EF4-FFF2-40B4-BE49-F238E27FC236}">
                <a16:creationId xmlns:a16="http://schemas.microsoft.com/office/drawing/2014/main" id="{694D1217-8B12-E4CD-95CC-3837B2985B56}"/>
              </a:ext>
            </a:extLst>
          </p:cNvPr>
          <p:cNvSpPr/>
          <p:nvPr/>
        </p:nvSpPr>
        <p:spPr>
          <a:xfrm>
            <a:off x="12705953" y="421921"/>
            <a:ext cx="4990791" cy="1497237"/>
          </a:xfrm>
          <a:custGeom>
            <a:avLst/>
            <a:gdLst/>
            <a:ahLst/>
            <a:cxnLst/>
            <a:rect l="l" t="t" r="r" b="b"/>
            <a:pathLst>
              <a:path w="4990791" h="1497237">
                <a:moveTo>
                  <a:pt x="0" y="0"/>
                </a:moveTo>
                <a:lnTo>
                  <a:pt x="4990791" y="0"/>
                </a:lnTo>
                <a:lnTo>
                  <a:pt x="4990791" y="1497237"/>
                </a:lnTo>
                <a:lnTo>
                  <a:pt x="0" y="149723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55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A5776A-B2C5-E207-F802-BF2D07682A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6E8AD2E2-F320-750E-E90E-518C8D7ECFDD}"/>
              </a:ext>
            </a:extLst>
          </p:cNvPr>
          <p:cNvSpPr txBox="1"/>
          <p:nvPr/>
        </p:nvSpPr>
        <p:spPr>
          <a:xfrm>
            <a:off x="1108187" y="527301"/>
            <a:ext cx="7546230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 b="1" dirty="0">
                <a:latin typeface="Montserrat Ultra-Bold"/>
                <a:ea typeface="Calibri"/>
                <a:cs typeface="Calibri"/>
              </a:rPr>
              <a:t>Outline - Context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E475890-B46F-E6E4-E45D-83E83365BBAF}"/>
              </a:ext>
            </a:extLst>
          </p:cNvPr>
          <p:cNvSpPr txBox="1"/>
          <p:nvPr/>
        </p:nvSpPr>
        <p:spPr>
          <a:xfrm>
            <a:off x="1300349" y="2191465"/>
            <a:ext cx="11194457" cy="62898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571500" indent="-571500">
              <a:lnSpc>
                <a:spcPct val="150000"/>
              </a:lnSpc>
              <a:buFont typeface="Arial,Sans-Serif"/>
              <a:buChar char="•"/>
            </a:pPr>
            <a:r>
              <a:rPr lang="en-US" sz="3400" dirty="0">
                <a:ea typeface="Calibri"/>
                <a:cs typeface="Calibri"/>
              </a:rPr>
              <a:t>Borough's Built History</a:t>
            </a:r>
            <a:endParaRPr lang="en-US" dirty="0"/>
          </a:p>
          <a:p>
            <a:pPr marL="571500" indent="-571500">
              <a:lnSpc>
                <a:spcPct val="150000"/>
              </a:lnSpc>
              <a:buFont typeface="Arial,Sans-Serif"/>
              <a:buChar char="•"/>
            </a:pPr>
            <a:r>
              <a:rPr lang="en-US" sz="3400" dirty="0">
                <a:ea typeface="Calibri"/>
                <a:cs typeface="Calibri"/>
              </a:rPr>
              <a:t>Purpose of Community Planning</a:t>
            </a:r>
          </a:p>
          <a:p>
            <a:pPr marL="571500" indent="-571500">
              <a:lnSpc>
                <a:spcPct val="150000"/>
              </a:lnSpc>
              <a:buFont typeface="Arial,Sans-Serif"/>
              <a:buChar char="•"/>
            </a:pPr>
            <a:r>
              <a:rPr lang="en-US" sz="3400" dirty="0">
                <a:ea typeface="Calibri"/>
                <a:cs typeface="Calibri"/>
              </a:rPr>
              <a:t>Mission of Zoning Reform</a:t>
            </a:r>
          </a:p>
          <a:p>
            <a:pPr marL="571500" indent="-571500">
              <a:lnSpc>
                <a:spcPct val="150000"/>
              </a:lnSpc>
              <a:buFont typeface="Arial,Sans-Serif"/>
              <a:buChar char="•"/>
            </a:pPr>
            <a:r>
              <a:rPr lang="en-US" sz="3400" dirty="0">
                <a:ea typeface="Calibri"/>
                <a:cs typeface="Calibri"/>
              </a:rPr>
              <a:t>Review Zoning Reform</a:t>
            </a:r>
          </a:p>
          <a:p>
            <a:pPr marL="1028700" lvl="1" indent="-571500">
              <a:lnSpc>
                <a:spcPct val="150000"/>
              </a:lnSpc>
              <a:buFont typeface="Courier New"/>
              <a:buChar char="o"/>
            </a:pPr>
            <a:r>
              <a:rPr lang="en-US" sz="3400" dirty="0">
                <a:ea typeface="Calibri"/>
                <a:cs typeface="Calibri"/>
              </a:rPr>
              <a:t>District Adjustments</a:t>
            </a:r>
          </a:p>
          <a:p>
            <a:pPr marL="1028700" lvl="1" indent="-571500">
              <a:lnSpc>
                <a:spcPct val="150000"/>
              </a:lnSpc>
              <a:buFont typeface="Courier New"/>
              <a:buChar char="o"/>
            </a:pPr>
            <a:r>
              <a:rPr lang="en-US" sz="3400" dirty="0">
                <a:ea typeface="Calibri"/>
                <a:cs typeface="Calibri"/>
              </a:rPr>
              <a:t>Parking Requirements</a:t>
            </a:r>
          </a:p>
          <a:p>
            <a:pPr marL="1028700" lvl="1" indent="-571500">
              <a:lnSpc>
                <a:spcPct val="150000"/>
              </a:lnSpc>
              <a:buFont typeface="Courier New"/>
              <a:buChar char="o"/>
            </a:pPr>
            <a:r>
              <a:rPr lang="en-US" sz="3400" dirty="0">
                <a:ea typeface="Calibri"/>
                <a:cs typeface="Calibri"/>
              </a:rPr>
              <a:t>Development Standards</a:t>
            </a:r>
          </a:p>
          <a:p>
            <a:pPr marL="571500" indent="-571500">
              <a:lnSpc>
                <a:spcPct val="150000"/>
              </a:lnSpc>
              <a:buFont typeface="Arial,Sans-Serif"/>
              <a:buChar char="•"/>
            </a:pPr>
            <a:r>
              <a:rPr lang="en-US" sz="3400" dirty="0">
                <a:ea typeface="Calibri"/>
                <a:cs typeface="Calibri"/>
              </a:rPr>
              <a:t>Other Misc. Changes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3D3A200-3F51-9610-D8B9-B339B96FF4C0}"/>
              </a:ext>
            </a:extLst>
          </p:cNvPr>
          <p:cNvSpPr/>
          <p:nvPr/>
        </p:nvSpPr>
        <p:spPr>
          <a:xfrm>
            <a:off x="1105749" y="1486268"/>
            <a:ext cx="2223216" cy="95280"/>
          </a:xfrm>
          <a:prstGeom prst="rect">
            <a:avLst/>
          </a:prstGeom>
          <a:solidFill>
            <a:srgbClr val="009CD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B00443E-E287-4160-938F-2E4E90D4C745}"/>
              </a:ext>
            </a:extLst>
          </p:cNvPr>
          <p:cNvSpPr/>
          <p:nvPr/>
        </p:nvSpPr>
        <p:spPr>
          <a:xfrm>
            <a:off x="12482087" y="337587"/>
            <a:ext cx="5450055" cy="16578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8">
            <a:extLst>
              <a:ext uri="{FF2B5EF4-FFF2-40B4-BE49-F238E27FC236}">
                <a16:creationId xmlns:a16="http://schemas.microsoft.com/office/drawing/2014/main" id="{8A21BF85-3FD4-6F0A-1ECF-9ECBC701A357}"/>
              </a:ext>
            </a:extLst>
          </p:cNvPr>
          <p:cNvSpPr/>
          <p:nvPr/>
        </p:nvSpPr>
        <p:spPr>
          <a:xfrm>
            <a:off x="12705953" y="421921"/>
            <a:ext cx="4990791" cy="1497237"/>
          </a:xfrm>
          <a:custGeom>
            <a:avLst/>
            <a:gdLst/>
            <a:ahLst/>
            <a:cxnLst/>
            <a:rect l="l" t="t" r="r" b="b"/>
            <a:pathLst>
              <a:path w="4990791" h="1497237">
                <a:moveTo>
                  <a:pt x="0" y="0"/>
                </a:moveTo>
                <a:lnTo>
                  <a:pt x="4990791" y="0"/>
                </a:lnTo>
                <a:lnTo>
                  <a:pt x="4990791" y="1497237"/>
                </a:lnTo>
                <a:lnTo>
                  <a:pt x="0" y="149723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392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139C69-91DD-58DE-4492-81E9C4C496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552F26B-13CE-E6AE-EF3A-96D8E16591A4}"/>
              </a:ext>
            </a:extLst>
          </p:cNvPr>
          <p:cNvSpPr/>
          <p:nvPr/>
        </p:nvSpPr>
        <p:spPr>
          <a:xfrm>
            <a:off x="-747" y="-6873"/>
            <a:ext cx="18292560" cy="10285844"/>
          </a:xfrm>
          <a:prstGeom prst="rect">
            <a:avLst/>
          </a:prstGeom>
          <a:solidFill>
            <a:srgbClr val="07288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5F79CBC-1EC4-9CB5-95F5-025D9C5533E4}"/>
              </a:ext>
            </a:extLst>
          </p:cNvPr>
          <p:cNvSpPr/>
          <p:nvPr/>
        </p:nvSpPr>
        <p:spPr>
          <a:xfrm>
            <a:off x="12482087" y="337587"/>
            <a:ext cx="5450055" cy="16578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ED333B23-9323-0449-58C6-7A50704F2588}"/>
              </a:ext>
            </a:extLst>
          </p:cNvPr>
          <p:cNvSpPr/>
          <p:nvPr/>
        </p:nvSpPr>
        <p:spPr>
          <a:xfrm>
            <a:off x="12705953" y="421921"/>
            <a:ext cx="4990791" cy="1497237"/>
          </a:xfrm>
          <a:custGeom>
            <a:avLst/>
            <a:gdLst/>
            <a:ahLst/>
            <a:cxnLst/>
            <a:rect l="l" t="t" r="r" b="b"/>
            <a:pathLst>
              <a:path w="4990791" h="1497237">
                <a:moveTo>
                  <a:pt x="0" y="0"/>
                </a:moveTo>
                <a:lnTo>
                  <a:pt x="4990791" y="0"/>
                </a:lnTo>
                <a:lnTo>
                  <a:pt x="4990791" y="1497237"/>
                </a:lnTo>
                <a:lnTo>
                  <a:pt x="0" y="149723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266019C2-EEA9-3288-5EC3-BB70416E1873}"/>
              </a:ext>
            </a:extLst>
          </p:cNvPr>
          <p:cNvSpPr txBox="1"/>
          <p:nvPr/>
        </p:nvSpPr>
        <p:spPr>
          <a:xfrm>
            <a:off x="2773331" y="4454929"/>
            <a:ext cx="12740425" cy="27186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560"/>
              </a:lnSpc>
            </a:pPr>
            <a:r>
              <a:rPr lang="en-US" sz="9600" dirty="0">
                <a:solidFill>
                  <a:schemeClr val="bg1"/>
                </a:solidFill>
                <a:latin typeface="Montserrat Ultra-Bold"/>
                <a:ea typeface="Montserrat Ultra-Bold"/>
                <a:cs typeface="Montserrat Ultra-Bold"/>
              </a:rPr>
              <a:t>District Adjustments</a:t>
            </a: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AA5F7551-0E8C-D3EC-4173-17EF5A2DD6AB}"/>
              </a:ext>
            </a:extLst>
          </p:cNvPr>
          <p:cNvSpPr txBox="1"/>
          <p:nvPr/>
        </p:nvSpPr>
        <p:spPr>
          <a:xfrm rot="16200000">
            <a:off x="-775100" y="6908446"/>
            <a:ext cx="3974630" cy="4447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20"/>
              </a:lnSpc>
            </a:pPr>
            <a:r>
              <a:rPr lang="en-US" sz="2800">
                <a:solidFill>
                  <a:schemeClr val="bg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Wesleyville.gov</a:t>
            </a:r>
            <a:endParaRPr lang="en-US" sz="2800">
              <a:solidFill>
                <a:schemeClr val="bg1"/>
              </a:solidFill>
              <a:latin typeface="Montserrat Classic"/>
              <a:ea typeface="Montserrat Classic"/>
              <a:cs typeface="Montserrat Classic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6822DE3-AA39-8EF5-754D-F3848F792277}"/>
              </a:ext>
            </a:extLst>
          </p:cNvPr>
          <p:cNvSpPr/>
          <p:nvPr/>
        </p:nvSpPr>
        <p:spPr>
          <a:xfrm>
            <a:off x="1209354" y="-12097"/>
            <a:ext cx="225859" cy="5168236"/>
          </a:xfrm>
          <a:prstGeom prst="rect">
            <a:avLst/>
          </a:prstGeom>
          <a:solidFill>
            <a:srgbClr val="009CD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0041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BF92B1-16BD-1645-DA8F-6C560B4888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3C40F5F6-0846-2BC8-5CEE-57E8D6345FBB}"/>
              </a:ext>
            </a:extLst>
          </p:cNvPr>
          <p:cNvSpPr txBox="1"/>
          <p:nvPr/>
        </p:nvSpPr>
        <p:spPr>
          <a:xfrm>
            <a:off x="1108187" y="527301"/>
            <a:ext cx="7546230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 b="1" dirty="0">
                <a:latin typeface="Montserrat Ultra-Bold"/>
                <a:ea typeface="Calibri"/>
                <a:cs typeface="Calibri"/>
              </a:rPr>
              <a:t>Simplify Districts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3D36993-54BF-76EB-6A48-3AD82FC6B66A}"/>
              </a:ext>
            </a:extLst>
          </p:cNvPr>
          <p:cNvSpPr/>
          <p:nvPr/>
        </p:nvSpPr>
        <p:spPr>
          <a:xfrm>
            <a:off x="1105749" y="1486268"/>
            <a:ext cx="2223216" cy="95280"/>
          </a:xfrm>
          <a:prstGeom prst="rect">
            <a:avLst/>
          </a:prstGeom>
          <a:solidFill>
            <a:srgbClr val="009CD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F4184A6-EC87-0D7A-247D-874479A836C0}"/>
              </a:ext>
            </a:extLst>
          </p:cNvPr>
          <p:cNvSpPr/>
          <p:nvPr/>
        </p:nvSpPr>
        <p:spPr>
          <a:xfrm>
            <a:off x="12482087" y="337587"/>
            <a:ext cx="5450055" cy="16578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8">
            <a:extLst>
              <a:ext uri="{FF2B5EF4-FFF2-40B4-BE49-F238E27FC236}">
                <a16:creationId xmlns:a16="http://schemas.microsoft.com/office/drawing/2014/main" id="{6C571E3F-CA9E-874E-1BB1-92F13675FCAD}"/>
              </a:ext>
            </a:extLst>
          </p:cNvPr>
          <p:cNvSpPr/>
          <p:nvPr/>
        </p:nvSpPr>
        <p:spPr>
          <a:xfrm>
            <a:off x="12705953" y="421921"/>
            <a:ext cx="4990791" cy="1497237"/>
          </a:xfrm>
          <a:custGeom>
            <a:avLst/>
            <a:gdLst/>
            <a:ahLst/>
            <a:cxnLst/>
            <a:rect l="l" t="t" r="r" b="b"/>
            <a:pathLst>
              <a:path w="4990791" h="1497237">
                <a:moveTo>
                  <a:pt x="0" y="0"/>
                </a:moveTo>
                <a:lnTo>
                  <a:pt x="4990791" y="0"/>
                </a:lnTo>
                <a:lnTo>
                  <a:pt x="4990791" y="1497237"/>
                </a:lnTo>
                <a:lnTo>
                  <a:pt x="0" y="149723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AAD229-5ED1-1E20-1CC1-81F5516A078E}"/>
              </a:ext>
            </a:extLst>
          </p:cNvPr>
          <p:cNvSpPr txBox="1"/>
          <p:nvPr/>
        </p:nvSpPr>
        <p:spPr>
          <a:xfrm>
            <a:off x="8816486" y="3331122"/>
            <a:ext cx="8391509" cy="236571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sz="3400" b="1" dirty="0">
                <a:ea typeface="Calibri"/>
                <a:cs typeface="Calibri"/>
              </a:rPr>
              <a:t>Current District Structure</a:t>
            </a:r>
          </a:p>
          <a:p>
            <a:pPr>
              <a:lnSpc>
                <a:spcPct val="150000"/>
              </a:lnSpc>
            </a:pPr>
            <a:r>
              <a:rPr lang="en-US" sz="3400" b="1" dirty="0">
                <a:ea typeface="Calibri"/>
                <a:cs typeface="Calibri"/>
              </a:rPr>
              <a:t>R1 &amp; R2 &amp; R3</a:t>
            </a:r>
          </a:p>
          <a:p>
            <a:pPr>
              <a:lnSpc>
                <a:spcPct val="150000"/>
              </a:lnSpc>
            </a:pPr>
            <a:r>
              <a:rPr lang="en-US" sz="3400" b="1" dirty="0">
                <a:ea typeface="Calibri"/>
                <a:cs typeface="Calibri"/>
              </a:rPr>
              <a:t>B1 &amp; B2</a:t>
            </a:r>
          </a:p>
        </p:txBody>
      </p:sp>
      <p:pic>
        <p:nvPicPr>
          <p:cNvPr id="2" name="Picture 1" descr="A map of a neighborhood&#10;&#10;AI-generated content may be incorrect.">
            <a:extLst>
              <a:ext uri="{FF2B5EF4-FFF2-40B4-BE49-F238E27FC236}">
                <a16:creationId xmlns:a16="http://schemas.microsoft.com/office/drawing/2014/main" id="{69C51BF6-F272-DF6C-1104-96E19F39E1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5900" y="1543050"/>
            <a:ext cx="5829300" cy="874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530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C45EF4-6746-5AFD-3356-34901FC2F0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F4877A64-4305-8C19-B0A6-6B2380D86F97}"/>
              </a:ext>
            </a:extLst>
          </p:cNvPr>
          <p:cNvSpPr txBox="1"/>
          <p:nvPr/>
        </p:nvSpPr>
        <p:spPr>
          <a:xfrm>
            <a:off x="1108187" y="527301"/>
            <a:ext cx="7546230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 b="1" dirty="0">
                <a:latin typeface="Montserrat Ultra-Bold"/>
                <a:ea typeface="Calibri"/>
                <a:cs typeface="Calibri"/>
              </a:rPr>
              <a:t>Simplify Districts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C2A34A8-7387-B92E-F3B6-5CF827288027}"/>
              </a:ext>
            </a:extLst>
          </p:cNvPr>
          <p:cNvSpPr/>
          <p:nvPr/>
        </p:nvSpPr>
        <p:spPr>
          <a:xfrm>
            <a:off x="1105749" y="1486268"/>
            <a:ext cx="2223216" cy="95280"/>
          </a:xfrm>
          <a:prstGeom prst="rect">
            <a:avLst/>
          </a:prstGeom>
          <a:solidFill>
            <a:srgbClr val="009CD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656C410-AE68-D049-DB43-513957352F2F}"/>
              </a:ext>
            </a:extLst>
          </p:cNvPr>
          <p:cNvSpPr/>
          <p:nvPr/>
        </p:nvSpPr>
        <p:spPr>
          <a:xfrm>
            <a:off x="12482087" y="337587"/>
            <a:ext cx="5450055" cy="16578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8">
            <a:extLst>
              <a:ext uri="{FF2B5EF4-FFF2-40B4-BE49-F238E27FC236}">
                <a16:creationId xmlns:a16="http://schemas.microsoft.com/office/drawing/2014/main" id="{D50FB481-9C49-E4E3-5DB7-2695BD902450}"/>
              </a:ext>
            </a:extLst>
          </p:cNvPr>
          <p:cNvSpPr/>
          <p:nvPr/>
        </p:nvSpPr>
        <p:spPr>
          <a:xfrm>
            <a:off x="12705953" y="421921"/>
            <a:ext cx="4990791" cy="1497237"/>
          </a:xfrm>
          <a:custGeom>
            <a:avLst/>
            <a:gdLst/>
            <a:ahLst/>
            <a:cxnLst/>
            <a:rect l="l" t="t" r="r" b="b"/>
            <a:pathLst>
              <a:path w="4990791" h="1497237">
                <a:moveTo>
                  <a:pt x="0" y="0"/>
                </a:moveTo>
                <a:lnTo>
                  <a:pt x="4990791" y="0"/>
                </a:lnTo>
                <a:lnTo>
                  <a:pt x="4990791" y="1497237"/>
                </a:lnTo>
                <a:lnTo>
                  <a:pt x="0" y="149723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355A69-7165-BF68-C16B-217003F3D7D3}"/>
              </a:ext>
            </a:extLst>
          </p:cNvPr>
          <p:cNvSpPr txBox="1"/>
          <p:nvPr/>
        </p:nvSpPr>
        <p:spPr>
          <a:xfrm>
            <a:off x="8816486" y="3331122"/>
            <a:ext cx="8391509" cy="550503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sz="3400" dirty="0">
                <a:ea typeface="Calibri"/>
                <a:cs typeface="Calibri"/>
              </a:rPr>
              <a:t>Simplify into only 2 residential districts. </a:t>
            </a:r>
          </a:p>
          <a:p>
            <a:pPr>
              <a:lnSpc>
                <a:spcPct val="150000"/>
              </a:lnSpc>
            </a:pPr>
            <a:endParaRPr lang="en-US" sz="3400" dirty="0">
              <a:ea typeface="Calibri"/>
              <a:cs typeface="Calibri"/>
            </a:endParaRPr>
          </a:p>
          <a:p>
            <a:pPr>
              <a:lnSpc>
                <a:spcPct val="150000"/>
              </a:lnSpc>
            </a:pPr>
            <a:r>
              <a:rPr lang="en-US" sz="3400" dirty="0">
                <a:ea typeface="Calibri"/>
                <a:cs typeface="Calibri"/>
              </a:rPr>
              <a:t>Everything currently zoning R-2 &amp; R-3 would be combined.</a:t>
            </a:r>
          </a:p>
          <a:p>
            <a:pPr>
              <a:lnSpc>
                <a:spcPct val="150000"/>
              </a:lnSpc>
            </a:pPr>
            <a:endParaRPr lang="en-US" sz="3400" dirty="0">
              <a:ea typeface="Calibri"/>
              <a:cs typeface="Calibri"/>
            </a:endParaRPr>
          </a:p>
          <a:p>
            <a:pPr>
              <a:lnSpc>
                <a:spcPct val="150000"/>
              </a:lnSpc>
            </a:pPr>
            <a:r>
              <a:rPr lang="en-US" sz="3400" dirty="0">
                <a:ea typeface="Calibri"/>
                <a:cs typeface="Calibri"/>
              </a:rPr>
              <a:t>You've got WLV "Downtown" and "College Heights"</a:t>
            </a:r>
            <a:endParaRPr lang="en-US">
              <a:ea typeface="Calibri"/>
              <a:cs typeface="Calibri"/>
            </a:endParaRPr>
          </a:p>
        </p:txBody>
      </p:sp>
      <p:pic>
        <p:nvPicPr>
          <p:cNvPr id="2" name="Picture 1" descr="A map of a neighborhood&#10;&#10;AI-generated content may be incorrect.">
            <a:extLst>
              <a:ext uri="{FF2B5EF4-FFF2-40B4-BE49-F238E27FC236}">
                <a16:creationId xmlns:a16="http://schemas.microsoft.com/office/drawing/2014/main" id="{943962F9-C9E2-451E-001C-E50CFF8A57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5900" y="1543050"/>
            <a:ext cx="5829300" cy="874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193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858578-31B7-D07B-29F3-E018019CD1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E5C9FC54-4F40-BDDB-EDD8-E74548F13D8A}"/>
              </a:ext>
            </a:extLst>
          </p:cNvPr>
          <p:cNvSpPr txBox="1"/>
          <p:nvPr/>
        </p:nvSpPr>
        <p:spPr>
          <a:xfrm>
            <a:off x="1108187" y="527301"/>
            <a:ext cx="7546230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 b="1" dirty="0">
                <a:latin typeface="Montserrat Ultra-Bold"/>
                <a:ea typeface="Calibri"/>
                <a:cs typeface="Calibri"/>
              </a:rPr>
              <a:t>Simplify Districts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50775F0-C1DE-18B0-11F7-13A22750F443}"/>
              </a:ext>
            </a:extLst>
          </p:cNvPr>
          <p:cNvSpPr/>
          <p:nvPr/>
        </p:nvSpPr>
        <p:spPr>
          <a:xfrm>
            <a:off x="1105749" y="1486268"/>
            <a:ext cx="2223216" cy="95280"/>
          </a:xfrm>
          <a:prstGeom prst="rect">
            <a:avLst/>
          </a:prstGeom>
          <a:solidFill>
            <a:srgbClr val="009CD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BED0BCE-7FF0-E820-8926-AFB007000B4B}"/>
              </a:ext>
            </a:extLst>
          </p:cNvPr>
          <p:cNvSpPr/>
          <p:nvPr/>
        </p:nvSpPr>
        <p:spPr>
          <a:xfrm>
            <a:off x="12482087" y="337587"/>
            <a:ext cx="5450055" cy="16578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8">
            <a:extLst>
              <a:ext uri="{FF2B5EF4-FFF2-40B4-BE49-F238E27FC236}">
                <a16:creationId xmlns:a16="http://schemas.microsoft.com/office/drawing/2014/main" id="{406AB99D-3F80-A805-558B-52930404BB74}"/>
              </a:ext>
            </a:extLst>
          </p:cNvPr>
          <p:cNvSpPr/>
          <p:nvPr/>
        </p:nvSpPr>
        <p:spPr>
          <a:xfrm>
            <a:off x="12705953" y="421921"/>
            <a:ext cx="4990791" cy="1497237"/>
          </a:xfrm>
          <a:custGeom>
            <a:avLst/>
            <a:gdLst/>
            <a:ahLst/>
            <a:cxnLst/>
            <a:rect l="l" t="t" r="r" b="b"/>
            <a:pathLst>
              <a:path w="4990791" h="1497237">
                <a:moveTo>
                  <a:pt x="0" y="0"/>
                </a:moveTo>
                <a:lnTo>
                  <a:pt x="4990791" y="0"/>
                </a:lnTo>
                <a:lnTo>
                  <a:pt x="4990791" y="1497237"/>
                </a:lnTo>
                <a:lnTo>
                  <a:pt x="0" y="149723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8EE14F-687C-26AB-3F6C-8C31CC0B7D54}"/>
              </a:ext>
            </a:extLst>
          </p:cNvPr>
          <p:cNvSpPr txBox="1"/>
          <p:nvPr/>
        </p:nvSpPr>
        <p:spPr>
          <a:xfrm>
            <a:off x="1300349" y="2191465"/>
            <a:ext cx="15878159" cy="47202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sz="3400" b="1" dirty="0">
                <a:ea typeface="Calibri"/>
                <a:cs typeface="Calibri"/>
              </a:rPr>
              <a:t>R-1 would be College Heights, 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sz="3400" b="1" dirty="0">
                <a:ea typeface="Calibri"/>
                <a:cs typeface="Calibri"/>
              </a:rPr>
              <a:t>Merged R-2 would include all areas of the Borough that are currently R-2 and R-3.</a:t>
            </a:r>
          </a:p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en-US" sz="3400" dirty="0">
                <a:ea typeface="Calibri"/>
                <a:cs typeface="Calibri"/>
              </a:rPr>
              <a:t>Current R2 &amp; R3 already allow mobile home parks</a:t>
            </a:r>
          </a:p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en-US" sz="3400" dirty="0">
                <a:ea typeface="Calibri"/>
                <a:cs typeface="Calibri"/>
              </a:rPr>
              <a:t>Current R2 &amp; R3 both have multifamily homes in operation and R2 already allows single family to be converted to a multi-family.</a:t>
            </a:r>
          </a:p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en-US" sz="3400" dirty="0">
                <a:ea typeface="Calibri"/>
                <a:cs typeface="Calibri"/>
              </a:rPr>
              <a:t>R3 is slightly more relaxed on yard requirements, a few feet less here or there.</a:t>
            </a:r>
          </a:p>
        </p:txBody>
      </p:sp>
    </p:spTree>
    <p:extLst>
      <p:ext uri="{BB962C8B-B14F-4D97-AF65-F5344CB8AC3E}">
        <p14:creationId xmlns:p14="http://schemas.microsoft.com/office/powerpoint/2010/main" val="196980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0FC536-F56F-0E3E-A3C0-86450956A5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04BE3184-6EC4-93A0-3A7C-CCB0A211F16D}"/>
              </a:ext>
            </a:extLst>
          </p:cNvPr>
          <p:cNvSpPr txBox="1"/>
          <p:nvPr/>
        </p:nvSpPr>
        <p:spPr>
          <a:xfrm>
            <a:off x="1108187" y="527301"/>
            <a:ext cx="7546230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 b="1" dirty="0">
                <a:latin typeface="Montserrat Ultra-Bold"/>
                <a:ea typeface="Calibri"/>
                <a:cs typeface="Calibri"/>
              </a:rPr>
              <a:t>Simplify Districts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30298D8-39E4-A50A-AA08-54F36524FB5C}"/>
              </a:ext>
            </a:extLst>
          </p:cNvPr>
          <p:cNvSpPr/>
          <p:nvPr/>
        </p:nvSpPr>
        <p:spPr>
          <a:xfrm>
            <a:off x="1105749" y="1486268"/>
            <a:ext cx="2223216" cy="95280"/>
          </a:xfrm>
          <a:prstGeom prst="rect">
            <a:avLst/>
          </a:prstGeom>
          <a:solidFill>
            <a:srgbClr val="009CD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0FF0C47-F62B-96CD-4222-BFBEBB409CCB}"/>
              </a:ext>
            </a:extLst>
          </p:cNvPr>
          <p:cNvSpPr/>
          <p:nvPr/>
        </p:nvSpPr>
        <p:spPr>
          <a:xfrm>
            <a:off x="12482087" y="337587"/>
            <a:ext cx="5450055" cy="16578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8">
            <a:extLst>
              <a:ext uri="{FF2B5EF4-FFF2-40B4-BE49-F238E27FC236}">
                <a16:creationId xmlns:a16="http://schemas.microsoft.com/office/drawing/2014/main" id="{567435EA-23BF-CC1E-3780-5E93E603C737}"/>
              </a:ext>
            </a:extLst>
          </p:cNvPr>
          <p:cNvSpPr/>
          <p:nvPr/>
        </p:nvSpPr>
        <p:spPr>
          <a:xfrm>
            <a:off x="12705953" y="421921"/>
            <a:ext cx="4990791" cy="1497237"/>
          </a:xfrm>
          <a:custGeom>
            <a:avLst/>
            <a:gdLst/>
            <a:ahLst/>
            <a:cxnLst/>
            <a:rect l="l" t="t" r="r" b="b"/>
            <a:pathLst>
              <a:path w="4990791" h="1497237">
                <a:moveTo>
                  <a:pt x="0" y="0"/>
                </a:moveTo>
                <a:lnTo>
                  <a:pt x="4990791" y="0"/>
                </a:lnTo>
                <a:lnTo>
                  <a:pt x="4990791" y="1497237"/>
                </a:lnTo>
                <a:lnTo>
                  <a:pt x="0" y="149723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4D1A57-E64A-8F69-72A4-659176AA4216}"/>
              </a:ext>
            </a:extLst>
          </p:cNvPr>
          <p:cNvSpPr txBox="1"/>
          <p:nvPr/>
        </p:nvSpPr>
        <p:spPr>
          <a:xfrm>
            <a:off x="1300349" y="2191465"/>
            <a:ext cx="15878159" cy="7960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sz="3400" b="1" dirty="0">
                <a:ea typeface="Calibri"/>
                <a:cs typeface="Calibri"/>
              </a:rPr>
              <a:t>Rename B-2 Business to I-1 Industrial</a:t>
            </a:r>
            <a:endParaRPr lang="en-US" dirty="0"/>
          </a:p>
        </p:txBody>
      </p:sp>
      <p:pic>
        <p:nvPicPr>
          <p:cNvPr id="2" name="Picture 1" descr="A white background with black text&#10;&#10;AI-generated content may be incorrect.">
            <a:extLst>
              <a:ext uri="{FF2B5EF4-FFF2-40B4-BE49-F238E27FC236}">
                <a16:creationId xmlns:a16="http://schemas.microsoft.com/office/drawing/2014/main" id="{24956F71-DE57-7BA3-48BD-AD891BE65A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2848" y="3849688"/>
            <a:ext cx="15785747" cy="2601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224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D9AB14-F71D-BFFE-1317-668E10E018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95E4BADE-7516-96EF-1088-2B44BD8A6BCD}"/>
              </a:ext>
            </a:extLst>
          </p:cNvPr>
          <p:cNvSpPr txBox="1"/>
          <p:nvPr/>
        </p:nvSpPr>
        <p:spPr>
          <a:xfrm>
            <a:off x="1108187" y="527301"/>
            <a:ext cx="7546230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 b="1" dirty="0">
                <a:latin typeface="Montserrat Ultra-Bold"/>
                <a:ea typeface="Calibri"/>
                <a:cs typeface="Calibri"/>
              </a:rPr>
              <a:t>Simplify Districts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D98153-DB8F-FC91-A0F3-4A8252CA9075}"/>
              </a:ext>
            </a:extLst>
          </p:cNvPr>
          <p:cNvSpPr/>
          <p:nvPr/>
        </p:nvSpPr>
        <p:spPr>
          <a:xfrm>
            <a:off x="1105749" y="1486268"/>
            <a:ext cx="2223216" cy="95280"/>
          </a:xfrm>
          <a:prstGeom prst="rect">
            <a:avLst/>
          </a:prstGeom>
          <a:solidFill>
            <a:srgbClr val="009CD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E979D42-4320-4181-1C66-42530ADDD55B}"/>
              </a:ext>
            </a:extLst>
          </p:cNvPr>
          <p:cNvSpPr/>
          <p:nvPr/>
        </p:nvSpPr>
        <p:spPr>
          <a:xfrm>
            <a:off x="12482087" y="337587"/>
            <a:ext cx="5450055" cy="16578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8">
            <a:extLst>
              <a:ext uri="{FF2B5EF4-FFF2-40B4-BE49-F238E27FC236}">
                <a16:creationId xmlns:a16="http://schemas.microsoft.com/office/drawing/2014/main" id="{A47A68D0-BD18-126B-DD23-743FE3E9BDDD}"/>
              </a:ext>
            </a:extLst>
          </p:cNvPr>
          <p:cNvSpPr/>
          <p:nvPr/>
        </p:nvSpPr>
        <p:spPr>
          <a:xfrm>
            <a:off x="12705953" y="421921"/>
            <a:ext cx="4990791" cy="1497237"/>
          </a:xfrm>
          <a:custGeom>
            <a:avLst/>
            <a:gdLst/>
            <a:ahLst/>
            <a:cxnLst/>
            <a:rect l="l" t="t" r="r" b="b"/>
            <a:pathLst>
              <a:path w="4990791" h="1497237">
                <a:moveTo>
                  <a:pt x="0" y="0"/>
                </a:moveTo>
                <a:lnTo>
                  <a:pt x="4990791" y="0"/>
                </a:lnTo>
                <a:lnTo>
                  <a:pt x="4990791" y="1497237"/>
                </a:lnTo>
                <a:lnTo>
                  <a:pt x="0" y="149723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2" name="Picture 1" descr="A map of a city&#10;&#10;AI-generated content may be incorrect.">
            <a:extLst>
              <a:ext uri="{FF2B5EF4-FFF2-40B4-BE49-F238E27FC236}">
                <a16:creationId xmlns:a16="http://schemas.microsoft.com/office/drawing/2014/main" id="{94F4B412-B49D-4513-6E4A-F618023115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901" y="1785938"/>
            <a:ext cx="11220450" cy="850106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9352D8E-F28D-5816-F164-D1D83B0070C2}"/>
              </a:ext>
            </a:extLst>
          </p:cNvPr>
          <p:cNvSpPr txBox="1"/>
          <p:nvPr/>
        </p:nvSpPr>
        <p:spPr>
          <a:xfrm>
            <a:off x="12987524" y="3148728"/>
            <a:ext cx="4719622" cy="315054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sz="3400" b="1" dirty="0">
                <a:ea typeface="Calibri"/>
                <a:cs typeface="Calibri"/>
              </a:rPr>
              <a:t>5 Residential Types</a:t>
            </a:r>
          </a:p>
          <a:p>
            <a:pPr>
              <a:lnSpc>
                <a:spcPct val="150000"/>
              </a:lnSpc>
            </a:pPr>
            <a:r>
              <a:rPr lang="en-US" sz="3400" b="1" dirty="0">
                <a:ea typeface="Calibri"/>
                <a:cs typeface="Calibri"/>
              </a:rPr>
              <a:t>4 Commercial</a:t>
            </a:r>
          </a:p>
          <a:p>
            <a:pPr>
              <a:lnSpc>
                <a:spcPct val="150000"/>
              </a:lnSpc>
            </a:pPr>
            <a:r>
              <a:rPr lang="en-US" sz="3400" b="1" dirty="0">
                <a:ea typeface="Calibri"/>
                <a:cs typeface="Calibri"/>
              </a:rPr>
              <a:t>3 Industrial</a:t>
            </a:r>
          </a:p>
          <a:p>
            <a:pPr>
              <a:lnSpc>
                <a:spcPct val="150000"/>
              </a:lnSpc>
            </a:pPr>
            <a:r>
              <a:rPr lang="en-US" sz="3400" b="1" dirty="0">
                <a:ea typeface="Calibri"/>
                <a:cs typeface="Calibri"/>
              </a:rPr>
              <a:t>+ Waterfront types</a:t>
            </a:r>
          </a:p>
        </p:txBody>
      </p:sp>
    </p:spTree>
    <p:extLst>
      <p:ext uri="{BB962C8B-B14F-4D97-AF65-F5344CB8AC3E}">
        <p14:creationId xmlns:p14="http://schemas.microsoft.com/office/powerpoint/2010/main" val="23308542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0A1B36-C3DA-34CD-83FE-4C9F6FFC30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A1A8FB5-F90B-5EF2-6EFC-8EBD031E4BE9}"/>
              </a:ext>
            </a:extLst>
          </p:cNvPr>
          <p:cNvSpPr/>
          <p:nvPr/>
        </p:nvSpPr>
        <p:spPr>
          <a:xfrm>
            <a:off x="-747" y="-6873"/>
            <a:ext cx="18292560" cy="10285844"/>
          </a:xfrm>
          <a:prstGeom prst="rect">
            <a:avLst/>
          </a:prstGeom>
          <a:solidFill>
            <a:srgbClr val="07288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179BBBD-6010-EAD1-D2D6-EBBE5410D111}"/>
              </a:ext>
            </a:extLst>
          </p:cNvPr>
          <p:cNvSpPr/>
          <p:nvPr/>
        </p:nvSpPr>
        <p:spPr>
          <a:xfrm>
            <a:off x="12482087" y="337587"/>
            <a:ext cx="5450055" cy="16578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D286CE83-A791-8569-13DB-58907730D4B2}"/>
              </a:ext>
            </a:extLst>
          </p:cNvPr>
          <p:cNvSpPr/>
          <p:nvPr/>
        </p:nvSpPr>
        <p:spPr>
          <a:xfrm>
            <a:off x="12705953" y="421921"/>
            <a:ext cx="4990791" cy="1497237"/>
          </a:xfrm>
          <a:custGeom>
            <a:avLst/>
            <a:gdLst/>
            <a:ahLst/>
            <a:cxnLst/>
            <a:rect l="l" t="t" r="r" b="b"/>
            <a:pathLst>
              <a:path w="4990791" h="1497237">
                <a:moveTo>
                  <a:pt x="0" y="0"/>
                </a:moveTo>
                <a:lnTo>
                  <a:pt x="4990791" y="0"/>
                </a:lnTo>
                <a:lnTo>
                  <a:pt x="4990791" y="1497237"/>
                </a:lnTo>
                <a:lnTo>
                  <a:pt x="0" y="149723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18AF65F6-C3F4-6905-444E-1C312D1AEE6A}"/>
              </a:ext>
            </a:extLst>
          </p:cNvPr>
          <p:cNvSpPr txBox="1"/>
          <p:nvPr/>
        </p:nvSpPr>
        <p:spPr>
          <a:xfrm>
            <a:off x="2773331" y="4454929"/>
            <a:ext cx="12740425" cy="27186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560"/>
              </a:lnSpc>
            </a:pPr>
            <a:r>
              <a:rPr lang="en-US" sz="9600" dirty="0">
                <a:solidFill>
                  <a:schemeClr val="bg1"/>
                </a:solidFill>
                <a:latin typeface="Montserrat Ultra-Bold"/>
                <a:ea typeface="Montserrat Ultra-Bold"/>
                <a:cs typeface="Montserrat Ultra-Bold"/>
              </a:rPr>
              <a:t>Parking Requirements</a:t>
            </a: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421F7245-2A79-41BA-A319-A5D9F06D3DAC}"/>
              </a:ext>
            </a:extLst>
          </p:cNvPr>
          <p:cNvSpPr txBox="1"/>
          <p:nvPr/>
        </p:nvSpPr>
        <p:spPr>
          <a:xfrm rot="16200000">
            <a:off x="-775100" y="6908446"/>
            <a:ext cx="3974630" cy="4447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20"/>
              </a:lnSpc>
            </a:pPr>
            <a:r>
              <a:rPr lang="en-US" sz="2800">
                <a:solidFill>
                  <a:schemeClr val="bg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Wesleyville.gov</a:t>
            </a:r>
            <a:endParaRPr lang="en-US" sz="2800">
              <a:solidFill>
                <a:schemeClr val="bg1"/>
              </a:solidFill>
              <a:latin typeface="Montserrat Classic"/>
              <a:ea typeface="Montserrat Classic"/>
              <a:cs typeface="Montserrat Classic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A5CD5FC-A7FC-09FA-BD4E-B936824FDC6B}"/>
              </a:ext>
            </a:extLst>
          </p:cNvPr>
          <p:cNvSpPr/>
          <p:nvPr/>
        </p:nvSpPr>
        <p:spPr>
          <a:xfrm>
            <a:off x="1209354" y="-12097"/>
            <a:ext cx="225859" cy="5168236"/>
          </a:xfrm>
          <a:prstGeom prst="rect">
            <a:avLst/>
          </a:prstGeom>
          <a:solidFill>
            <a:srgbClr val="009CD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9127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C82A4A-189A-2DE3-4C03-F096A02E0A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2E56DAFE-9D01-332B-C060-DCE7203D7A0B}"/>
              </a:ext>
            </a:extLst>
          </p:cNvPr>
          <p:cNvSpPr txBox="1"/>
          <p:nvPr/>
        </p:nvSpPr>
        <p:spPr>
          <a:xfrm>
            <a:off x="1108187" y="455864"/>
            <a:ext cx="10618042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 b="1" dirty="0">
                <a:latin typeface="Montserrat Ultra-Bold"/>
                <a:ea typeface="Calibri"/>
                <a:cs typeface="Calibri"/>
              </a:rPr>
              <a:t>Parking Requirements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4B56F2C-FE08-A21D-F05D-996CAA000BEC}"/>
              </a:ext>
            </a:extLst>
          </p:cNvPr>
          <p:cNvSpPr txBox="1"/>
          <p:nvPr/>
        </p:nvSpPr>
        <p:spPr>
          <a:xfrm>
            <a:off x="1300349" y="2191465"/>
            <a:ext cx="15878159" cy="550503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sz="3400" dirty="0">
                <a:ea typeface="Calibri"/>
                <a:cs typeface="Calibri"/>
              </a:rPr>
              <a:t>Regulates how much parking is required for various types of development</a:t>
            </a:r>
          </a:p>
          <a:p>
            <a:pPr>
              <a:lnSpc>
                <a:spcPct val="150000"/>
              </a:lnSpc>
            </a:pPr>
            <a:endParaRPr lang="en-US" sz="3400" dirty="0">
              <a:ea typeface="Calibri"/>
              <a:cs typeface="Calibri"/>
            </a:endParaRPr>
          </a:p>
          <a:p>
            <a:pPr>
              <a:lnSpc>
                <a:spcPct val="150000"/>
              </a:lnSpc>
            </a:pPr>
            <a:r>
              <a:rPr lang="en-US" sz="3400" dirty="0">
                <a:ea typeface="Calibri"/>
                <a:cs typeface="Calibri"/>
              </a:rPr>
              <a:t>1st Phase of Borough Development </a:t>
            </a:r>
          </a:p>
          <a:p>
            <a:pPr marL="457200" indent="-457200">
              <a:lnSpc>
                <a:spcPct val="150000"/>
              </a:lnSpc>
              <a:buFont typeface="Calibri"/>
              <a:buChar char="-"/>
            </a:pPr>
            <a:r>
              <a:rPr lang="en-US" sz="3400" dirty="0">
                <a:ea typeface="Calibri"/>
                <a:cs typeface="Calibri"/>
              </a:rPr>
              <a:t>No established parking requirement</a:t>
            </a:r>
          </a:p>
          <a:p>
            <a:pPr marL="457200" indent="-457200">
              <a:lnSpc>
                <a:spcPct val="150000"/>
              </a:lnSpc>
              <a:buFont typeface="Calibri"/>
              <a:buChar char="-"/>
            </a:pPr>
            <a:endParaRPr lang="en-US" sz="3400" dirty="0">
              <a:ea typeface="Calibri"/>
              <a:cs typeface="Calibri"/>
            </a:endParaRPr>
          </a:p>
          <a:p>
            <a:pPr>
              <a:lnSpc>
                <a:spcPct val="150000"/>
              </a:lnSpc>
            </a:pPr>
            <a:r>
              <a:rPr lang="en-US" sz="3400" dirty="0">
                <a:ea typeface="Calibri"/>
                <a:cs typeface="Calibri"/>
              </a:rPr>
              <a:t>Borough 1950s Zoning</a:t>
            </a:r>
          </a:p>
          <a:p>
            <a:pPr marL="457200" indent="-457200">
              <a:lnSpc>
                <a:spcPct val="150000"/>
              </a:lnSpc>
              <a:buFont typeface="Calibri"/>
              <a:buChar char="-"/>
            </a:pPr>
            <a:r>
              <a:rPr lang="en-US" sz="3400" dirty="0">
                <a:ea typeface="Calibri"/>
                <a:cs typeface="Calibri"/>
              </a:rPr>
              <a:t>No established parking requirement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DEE8454-5610-AA25-0727-20FFE0D31D30}"/>
              </a:ext>
            </a:extLst>
          </p:cNvPr>
          <p:cNvSpPr/>
          <p:nvPr/>
        </p:nvSpPr>
        <p:spPr>
          <a:xfrm>
            <a:off x="1105749" y="1486268"/>
            <a:ext cx="2223216" cy="95280"/>
          </a:xfrm>
          <a:prstGeom prst="rect">
            <a:avLst/>
          </a:prstGeom>
          <a:solidFill>
            <a:srgbClr val="009CD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9AF566C-4F59-6B60-442E-C39F0F0D64EA}"/>
              </a:ext>
            </a:extLst>
          </p:cNvPr>
          <p:cNvSpPr/>
          <p:nvPr/>
        </p:nvSpPr>
        <p:spPr>
          <a:xfrm>
            <a:off x="12482087" y="337587"/>
            <a:ext cx="5450055" cy="16578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8">
            <a:extLst>
              <a:ext uri="{FF2B5EF4-FFF2-40B4-BE49-F238E27FC236}">
                <a16:creationId xmlns:a16="http://schemas.microsoft.com/office/drawing/2014/main" id="{A4E3DB18-6323-8AA9-A4BA-1C93F54D0A9C}"/>
              </a:ext>
            </a:extLst>
          </p:cNvPr>
          <p:cNvSpPr/>
          <p:nvPr/>
        </p:nvSpPr>
        <p:spPr>
          <a:xfrm>
            <a:off x="12705953" y="421921"/>
            <a:ext cx="4990791" cy="1497237"/>
          </a:xfrm>
          <a:custGeom>
            <a:avLst/>
            <a:gdLst/>
            <a:ahLst/>
            <a:cxnLst/>
            <a:rect l="l" t="t" r="r" b="b"/>
            <a:pathLst>
              <a:path w="4990791" h="1497237">
                <a:moveTo>
                  <a:pt x="0" y="0"/>
                </a:moveTo>
                <a:lnTo>
                  <a:pt x="4990791" y="0"/>
                </a:lnTo>
                <a:lnTo>
                  <a:pt x="4990791" y="1497237"/>
                </a:lnTo>
                <a:lnTo>
                  <a:pt x="0" y="149723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927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D9B0EA-8397-0342-F66B-6A1C750E30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68BD0CBA-A80C-9F07-8059-80C7844B0FC8}"/>
              </a:ext>
            </a:extLst>
          </p:cNvPr>
          <p:cNvSpPr txBox="1"/>
          <p:nvPr/>
        </p:nvSpPr>
        <p:spPr>
          <a:xfrm>
            <a:off x="1108187" y="455864"/>
            <a:ext cx="10618042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 b="1" dirty="0">
                <a:latin typeface="Montserrat Ultra-Bold"/>
                <a:ea typeface="Calibri"/>
                <a:cs typeface="Calibri"/>
              </a:rPr>
              <a:t>Parking Requirements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446E1BA-7A27-539D-6A0A-7ED5E49CCE8F}"/>
              </a:ext>
            </a:extLst>
          </p:cNvPr>
          <p:cNvSpPr txBox="1"/>
          <p:nvPr/>
        </p:nvSpPr>
        <p:spPr>
          <a:xfrm>
            <a:off x="11483440" y="2347329"/>
            <a:ext cx="6006795" cy="315054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sz="3400" dirty="0">
                <a:ea typeface="Calibri"/>
                <a:cs typeface="Calibri"/>
              </a:rPr>
              <a:t>Borough 1980s Restrictive Zoning</a:t>
            </a:r>
          </a:p>
          <a:p>
            <a:pPr>
              <a:lnSpc>
                <a:spcPct val="150000"/>
              </a:lnSpc>
            </a:pPr>
            <a:endParaRPr lang="en-US" sz="3400" dirty="0">
              <a:ea typeface="Calibri"/>
              <a:cs typeface="Calibri"/>
            </a:endParaRPr>
          </a:p>
          <a:p>
            <a:pPr>
              <a:lnSpc>
                <a:spcPct val="150000"/>
              </a:lnSpc>
            </a:pPr>
            <a:r>
              <a:rPr lang="en-US" sz="3400" dirty="0">
                <a:ea typeface="Calibri"/>
                <a:cs typeface="Calibri"/>
              </a:rPr>
              <a:t>Too specific and too radical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ED2C9B2-0B97-4B52-8289-5DE6A8EC6DBC}"/>
              </a:ext>
            </a:extLst>
          </p:cNvPr>
          <p:cNvSpPr/>
          <p:nvPr/>
        </p:nvSpPr>
        <p:spPr>
          <a:xfrm>
            <a:off x="1105749" y="1486268"/>
            <a:ext cx="2223216" cy="95280"/>
          </a:xfrm>
          <a:prstGeom prst="rect">
            <a:avLst/>
          </a:prstGeom>
          <a:solidFill>
            <a:srgbClr val="009CD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DF2B734-4932-C8DA-D1F6-D818A1253549}"/>
              </a:ext>
            </a:extLst>
          </p:cNvPr>
          <p:cNvSpPr/>
          <p:nvPr/>
        </p:nvSpPr>
        <p:spPr>
          <a:xfrm>
            <a:off x="12482087" y="337587"/>
            <a:ext cx="5450055" cy="16578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8">
            <a:extLst>
              <a:ext uri="{FF2B5EF4-FFF2-40B4-BE49-F238E27FC236}">
                <a16:creationId xmlns:a16="http://schemas.microsoft.com/office/drawing/2014/main" id="{09C4D8DD-648C-471A-DE28-225FC0D5F7B5}"/>
              </a:ext>
            </a:extLst>
          </p:cNvPr>
          <p:cNvSpPr/>
          <p:nvPr/>
        </p:nvSpPr>
        <p:spPr>
          <a:xfrm>
            <a:off x="12705953" y="421921"/>
            <a:ext cx="4990791" cy="1497237"/>
          </a:xfrm>
          <a:custGeom>
            <a:avLst/>
            <a:gdLst/>
            <a:ahLst/>
            <a:cxnLst/>
            <a:rect l="l" t="t" r="r" b="b"/>
            <a:pathLst>
              <a:path w="4990791" h="1497237">
                <a:moveTo>
                  <a:pt x="0" y="0"/>
                </a:moveTo>
                <a:lnTo>
                  <a:pt x="4990791" y="0"/>
                </a:lnTo>
                <a:lnTo>
                  <a:pt x="4990791" y="1497237"/>
                </a:lnTo>
                <a:lnTo>
                  <a:pt x="0" y="149723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2" name="Picture 1" descr="A list of parking spaces&#10;&#10;AI-generated content may be incorrect.">
            <a:extLst>
              <a:ext uri="{FF2B5EF4-FFF2-40B4-BE49-F238E27FC236}">
                <a16:creationId xmlns:a16="http://schemas.microsoft.com/office/drawing/2014/main" id="{DB84D10E-3618-0BCF-B425-4A29248A21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741" y="1220931"/>
            <a:ext cx="9782175" cy="885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29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5599CC-233A-6D7A-C77E-72B6744556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6D644323-8B2A-70FB-C42A-8328468EDFA2}"/>
              </a:ext>
            </a:extLst>
          </p:cNvPr>
          <p:cNvSpPr txBox="1"/>
          <p:nvPr/>
        </p:nvSpPr>
        <p:spPr>
          <a:xfrm>
            <a:off x="1108187" y="455864"/>
            <a:ext cx="10618042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 b="1" dirty="0">
                <a:latin typeface="Montserrat Ultra-Bold"/>
                <a:ea typeface="Calibri"/>
                <a:cs typeface="Calibri"/>
              </a:rPr>
              <a:t>Parking Requirements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C55C260-0A6C-7147-B569-1F8A10B4E871}"/>
              </a:ext>
            </a:extLst>
          </p:cNvPr>
          <p:cNvSpPr txBox="1"/>
          <p:nvPr/>
        </p:nvSpPr>
        <p:spPr>
          <a:xfrm>
            <a:off x="1300349" y="2191465"/>
            <a:ext cx="15878159" cy="707469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sz="3400" b="1" dirty="0">
                <a:ea typeface="Calibri"/>
                <a:cs typeface="Calibri"/>
              </a:rPr>
              <a:t>Borough 1980s Restrictive Zoning</a:t>
            </a:r>
          </a:p>
          <a:p>
            <a:pPr marL="457200" indent="-457200">
              <a:lnSpc>
                <a:spcPct val="150000"/>
              </a:lnSpc>
              <a:buFont typeface="Calibri"/>
              <a:buChar char="-"/>
            </a:pPr>
            <a:r>
              <a:rPr lang="en-US" sz="3400" dirty="0">
                <a:ea typeface="Calibri"/>
                <a:cs typeface="Calibri"/>
              </a:rPr>
              <a:t>An off-street parking space is defined as, at minimum, a 9ft x 18ft spot, or 162 sq ft.</a:t>
            </a:r>
          </a:p>
          <a:p>
            <a:pPr marL="457200" indent="-457200">
              <a:lnSpc>
                <a:spcPct val="150000"/>
              </a:lnSpc>
              <a:buFont typeface="Calibri"/>
              <a:buChar char="-"/>
            </a:pPr>
            <a:r>
              <a:rPr lang="en-US" sz="3400" dirty="0">
                <a:ea typeface="Calibri"/>
                <a:cs typeface="Calibri"/>
              </a:rPr>
              <a:t>So according to the previous chart, a food market, retail shop, and/or appliance shop is required to provide dedicated off-street parking at one 162 sq ft parking spot for each 100 sq ft inside area.</a:t>
            </a:r>
          </a:p>
          <a:p>
            <a:pPr marL="457200" indent="-457200">
              <a:lnSpc>
                <a:spcPct val="150000"/>
              </a:lnSpc>
              <a:buFont typeface="Calibri"/>
              <a:buChar char="-"/>
            </a:pPr>
            <a:r>
              <a:rPr lang="en-US" sz="3400" dirty="0">
                <a:ea typeface="Calibri"/>
                <a:cs typeface="Calibri"/>
              </a:rPr>
              <a:t>Questions to ponder;</a:t>
            </a:r>
          </a:p>
          <a:p>
            <a:pPr marL="914400" lvl="1" indent="-457200">
              <a:lnSpc>
                <a:spcPct val="150000"/>
              </a:lnSpc>
              <a:buFont typeface="Courier New"/>
              <a:buChar char="o"/>
            </a:pPr>
            <a:r>
              <a:rPr lang="en-US" sz="3400" dirty="0">
                <a:ea typeface="Calibri"/>
                <a:cs typeface="Calibri"/>
              </a:rPr>
              <a:t>Why are these categories and spot counts defined this way? Largely arbitrary.</a:t>
            </a:r>
          </a:p>
          <a:p>
            <a:pPr marL="914400" lvl="1" indent="-457200">
              <a:lnSpc>
                <a:spcPct val="150000"/>
              </a:lnSpc>
              <a:buFont typeface="Courier New"/>
              <a:buChar char="o"/>
            </a:pPr>
            <a:r>
              <a:rPr lang="en-US" sz="3400" dirty="0">
                <a:ea typeface="Calibri"/>
                <a:cs typeface="Calibri"/>
              </a:rPr>
              <a:t>Would we ever really say no to a business because it doesn't provide enough parking to be adequate according to the 1980s consultants?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E323D6-E7FB-DCD6-3CD2-50DFB4773D28}"/>
              </a:ext>
            </a:extLst>
          </p:cNvPr>
          <p:cNvSpPr/>
          <p:nvPr/>
        </p:nvSpPr>
        <p:spPr>
          <a:xfrm>
            <a:off x="1105749" y="1486268"/>
            <a:ext cx="2223216" cy="95280"/>
          </a:xfrm>
          <a:prstGeom prst="rect">
            <a:avLst/>
          </a:prstGeom>
          <a:solidFill>
            <a:srgbClr val="009CD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98EB924-33EA-0783-14C7-60DF258C41D5}"/>
              </a:ext>
            </a:extLst>
          </p:cNvPr>
          <p:cNvSpPr/>
          <p:nvPr/>
        </p:nvSpPr>
        <p:spPr>
          <a:xfrm>
            <a:off x="12482087" y="337587"/>
            <a:ext cx="5450055" cy="16578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8">
            <a:extLst>
              <a:ext uri="{FF2B5EF4-FFF2-40B4-BE49-F238E27FC236}">
                <a16:creationId xmlns:a16="http://schemas.microsoft.com/office/drawing/2014/main" id="{67403BB2-DD62-2D2C-69BA-9AFAFCAD92E7}"/>
              </a:ext>
            </a:extLst>
          </p:cNvPr>
          <p:cNvSpPr/>
          <p:nvPr/>
        </p:nvSpPr>
        <p:spPr>
          <a:xfrm>
            <a:off x="12705953" y="421921"/>
            <a:ext cx="4990791" cy="1497237"/>
          </a:xfrm>
          <a:custGeom>
            <a:avLst/>
            <a:gdLst/>
            <a:ahLst/>
            <a:cxnLst/>
            <a:rect l="l" t="t" r="r" b="b"/>
            <a:pathLst>
              <a:path w="4990791" h="1497237">
                <a:moveTo>
                  <a:pt x="0" y="0"/>
                </a:moveTo>
                <a:lnTo>
                  <a:pt x="4990791" y="0"/>
                </a:lnTo>
                <a:lnTo>
                  <a:pt x="4990791" y="1497237"/>
                </a:lnTo>
                <a:lnTo>
                  <a:pt x="0" y="149723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742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76D7E6-31B4-3617-B6CA-E51F0E872E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3808A9B4-C0D6-C0A6-1CE0-84E586943FC8}"/>
              </a:ext>
            </a:extLst>
          </p:cNvPr>
          <p:cNvSpPr/>
          <p:nvPr/>
        </p:nvSpPr>
        <p:spPr>
          <a:xfrm>
            <a:off x="-747" y="-6873"/>
            <a:ext cx="18292560" cy="10285844"/>
          </a:xfrm>
          <a:prstGeom prst="rect">
            <a:avLst/>
          </a:prstGeom>
          <a:solidFill>
            <a:srgbClr val="07288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30264CC-D900-4514-D55A-B0E5261AD176}"/>
              </a:ext>
            </a:extLst>
          </p:cNvPr>
          <p:cNvSpPr/>
          <p:nvPr/>
        </p:nvSpPr>
        <p:spPr>
          <a:xfrm>
            <a:off x="12482087" y="337587"/>
            <a:ext cx="5450055" cy="16578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32D68EFA-047A-373C-4437-C71D3A5628FF}"/>
              </a:ext>
            </a:extLst>
          </p:cNvPr>
          <p:cNvSpPr/>
          <p:nvPr/>
        </p:nvSpPr>
        <p:spPr>
          <a:xfrm>
            <a:off x="12705953" y="421921"/>
            <a:ext cx="4990791" cy="1497237"/>
          </a:xfrm>
          <a:custGeom>
            <a:avLst/>
            <a:gdLst/>
            <a:ahLst/>
            <a:cxnLst/>
            <a:rect l="l" t="t" r="r" b="b"/>
            <a:pathLst>
              <a:path w="4990791" h="1497237">
                <a:moveTo>
                  <a:pt x="0" y="0"/>
                </a:moveTo>
                <a:lnTo>
                  <a:pt x="4990791" y="0"/>
                </a:lnTo>
                <a:lnTo>
                  <a:pt x="4990791" y="1497237"/>
                </a:lnTo>
                <a:lnTo>
                  <a:pt x="0" y="149723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A7C63F1D-8F65-8270-28FE-F14E46E86FCF}"/>
              </a:ext>
            </a:extLst>
          </p:cNvPr>
          <p:cNvSpPr txBox="1"/>
          <p:nvPr/>
        </p:nvSpPr>
        <p:spPr>
          <a:xfrm>
            <a:off x="2773331" y="4454929"/>
            <a:ext cx="12740425" cy="27186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560"/>
              </a:lnSpc>
            </a:pPr>
            <a:r>
              <a:rPr lang="en-US" sz="9600" dirty="0">
                <a:solidFill>
                  <a:schemeClr val="bg1"/>
                </a:solidFill>
                <a:latin typeface="Montserrat Ultra-Bold"/>
                <a:ea typeface="Montserrat Ultra-Bold"/>
                <a:cs typeface="Montserrat Ultra-Bold"/>
              </a:rPr>
              <a:t>Borough's Built History</a:t>
            </a: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127C8DEC-9A7B-11DB-C857-D1B2BE058D7C}"/>
              </a:ext>
            </a:extLst>
          </p:cNvPr>
          <p:cNvSpPr txBox="1"/>
          <p:nvPr/>
        </p:nvSpPr>
        <p:spPr>
          <a:xfrm rot="16200000">
            <a:off x="-775100" y="6908446"/>
            <a:ext cx="3974630" cy="4447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20"/>
              </a:lnSpc>
            </a:pPr>
            <a:r>
              <a:rPr lang="en-US" sz="2800">
                <a:solidFill>
                  <a:schemeClr val="bg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Wesleyville.gov</a:t>
            </a:r>
            <a:endParaRPr lang="en-US" sz="2800">
              <a:solidFill>
                <a:schemeClr val="bg1"/>
              </a:solidFill>
              <a:latin typeface="Montserrat Classic"/>
              <a:ea typeface="Montserrat Classic"/>
              <a:cs typeface="Montserrat Classic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DB74FFE-CFE6-E404-17E6-C20475FF7E7E}"/>
              </a:ext>
            </a:extLst>
          </p:cNvPr>
          <p:cNvSpPr/>
          <p:nvPr/>
        </p:nvSpPr>
        <p:spPr>
          <a:xfrm>
            <a:off x="1209354" y="-12097"/>
            <a:ext cx="225859" cy="5168236"/>
          </a:xfrm>
          <a:prstGeom prst="rect">
            <a:avLst/>
          </a:prstGeom>
          <a:solidFill>
            <a:srgbClr val="009CD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9556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89409A-6691-79DE-ABD8-F3C4B31F0B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EBC03602-677E-8629-7323-7FCFBD2CF9F3}"/>
              </a:ext>
            </a:extLst>
          </p:cNvPr>
          <p:cNvSpPr txBox="1"/>
          <p:nvPr/>
        </p:nvSpPr>
        <p:spPr>
          <a:xfrm>
            <a:off x="1108187" y="455864"/>
            <a:ext cx="10618042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 b="1" dirty="0">
                <a:latin typeface="Montserrat Ultra-Bold"/>
                <a:ea typeface="Calibri"/>
                <a:cs typeface="Calibri"/>
              </a:rPr>
              <a:t>Parking Requirements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76581D1-1BBD-DD6C-494A-4A7F603ADA61}"/>
              </a:ext>
            </a:extLst>
          </p:cNvPr>
          <p:cNvSpPr txBox="1"/>
          <p:nvPr/>
        </p:nvSpPr>
        <p:spPr>
          <a:xfrm>
            <a:off x="1300349" y="2191465"/>
            <a:ext cx="15878159" cy="15808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sz="3400" b="1" dirty="0">
                <a:ea typeface="Calibri"/>
                <a:cs typeface="Calibri"/>
              </a:rPr>
              <a:t>D-Express Laundry by Buffalo/Station Intersection</a:t>
            </a:r>
          </a:p>
          <a:p>
            <a:pPr>
              <a:lnSpc>
                <a:spcPct val="150000"/>
              </a:lnSpc>
            </a:pPr>
            <a:endParaRPr lang="en-US" sz="3400" b="1" dirty="0">
              <a:ea typeface="Calibri"/>
              <a:cs typeface="Calibri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78D339A-FD7D-2009-725F-D849A66C52DC}"/>
              </a:ext>
            </a:extLst>
          </p:cNvPr>
          <p:cNvSpPr/>
          <p:nvPr/>
        </p:nvSpPr>
        <p:spPr>
          <a:xfrm>
            <a:off x="1105749" y="1486268"/>
            <a:ext cx="2223216" cy="95280"/>
          </a:xfrm>
          <a:prstGeom prst="rect">
            <a:avLst/>
          </a:prstGeom>
          <a:solidFill>
            <a:srgbClr val="009CD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3549B48-0B3E-1FA9-C15B-E5B36DAF5C1F}"/>
              </a:ext>
            </a:extLst>
          </p:cNvPr>
          <p:cNvSpPr/>
          <p:nvPr/>
        </p:nvSpPr>
        <p:spPr>
          <a:xfrm>
            <a:off x="12482087" y="337587"/>
            <a:ext cx="5450055" cy="16578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8">
            <a:extLst>
              <a:ext uri="{FF2B5EF4-FFF2-40B4-BE49-F238E27FC236}">
                <a16:creationId xmlns:a16="http://schemas.microsoft.com/office/drawing/2014/main" id="{F9A3A8CB-A03B-A3BA-AF80-6E61D6FB04E9}"/>
              </a:ext>
            </a:extLst>
          </p:cNvPr>
          <p:cNvSpPr/>
          <p:nvPr/>
        </p:nvSpPr>
        <p:spPr>
          <a:xfrm>
            <a:off x="12705953" y="421921"/>
            <a:ext cx="4990791" cy="1497237"/>
          </a:xfrm>
          <a:custGeom>
            <a:avLst/>
            <a:gdLst/>
            <a:ahLst/>
            <a:cxnLst/>
            <a:rect l="l" t="t" r="r" b="b"/>
            <a:pathLst>
              <a:path w="4990791" h="1497237">
                <a:moveTo>
                  <a:pt x="0" y="0"/>
                </a:moveTo>
                <a:lnTo>
                  <a:pt x="4990791" y="0"/>
                </a:lnTo>
                <a:lnTo>
                  <a:pt x="4990791" y="1497237"/>
                </a:lnTo>
                <a:lnTo>
                  <a:pt x="0" y="149723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2" name="Picture 1" descr="A red car parked in a parking lot&#10;&#10;AI-generated content may be incorrect.">
            <a:extLst>
              <a:ext uri="{FF2B5EF4-FFF2-40B4-BE49-F238E27FC236}">
                <a16:creationId xmlns:a16="http://schemas.microsoft.com/office/drawing/2014/main" id="{A84F636E-7BD7-74DB-CA18-DCA650FEE3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503" y="3339378"/>
            <a:ext cx="11180619" cy="562148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65CB412-9CEA-A952-1C1D-B0A8DD2E993A}"/>
              </a:ext>
            </a:extLst>
          </p:cNvPr>
          <p:cNvSpPr txBox="1"/>
          <p:nvPr/>
        </p:nvSpPr>
        <p:spPr>
          <a:xfrm>
            <a:off x="12480102" y="2473752"/>
            <a:ext cx="5214489" cy="62898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lnSpc>
                <a:spcPct val="150000"/>
              </a:lnSpc>
              <a:buFont typeface="Calibri"/>
              <a:buChar char="-"/>
            </a:pPr>
            <a:r>
              <a:rPr lang="en-US" sz="3400" dirty="0">
                <a:ea typeface="Calibri"/>
                <a:cs typeface="Calibri"/>
              </a:rPr>
              <a:t>Square footage according to the county ~3,500sqft</a:t>
            </a:r>
            <a:endParaRPr lang="en-US"/>
          </a:p>
          <a:p>
            <a:pPr marL="457200" indent="-457200">
              <a:lnSpc>
                <a:spcPct val="150000"/>
              </a:lnSpc>
              <a:buFont typeface="Calibri"/>
              <a:buChar char="-"/>
            </a:pPr>
            <a:r>
              <a:rPr lang="en-US" sz="3400" dirty="0">
                <a:ea typeface="Calibri"/>
                <a:cs typeface="Calibri"/>
              </a:rPr>
              <a:t>Opened about 2023.</a:t>
            </a:r>
          </a:p>
          <a:p>
            <a:pPr marL="457200" indent="-457200">
              <a:lnSpc>
                <a:spcPct val="150000"/>
              </a:lnSpc>
              <a:buFont typeface="Calibri"/>
              <a:buChar char="-"/>
            </a:pPr>
            <a:r>
              <a:rPr lang="en-US" sz="3400" dirty="0">
                <a:ea typeface="Calibri"/>
                <a:cs typeface="Calibri"/>
              </a:rPr>
              <a:t>If we fully enforced our ordinance, they wouldn't have been allowed to operate without 35 SPOTS!</a:t>
            </a:r>
          </a:p>
        </p:txBody>
      </p:sp>
    </p:spTree>
    <p:extLst>
      <p:ext uri="{BB962C8B-B14F-4D97-AF65-F5344CB8AC3E}">
        <p14:creationId xmlns:p14="http://schemas.microsoft.com/office/powerpoint/2010/main" val="2236510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/>
      <p:bldP spid="4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27B97D-44D1-5F66-858D-E4EC070E77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B8F1E58C-11B1-E365-C6EE-3B9876695E90}"/>
              </a:ext>
            </a:extLst>
          </p:cNvPr>
          <p:cNvSpPr txBox="1"/>
          <p:nvPr/>
        </p:nvSpPr>
        <p:spPr>
          <a:xfrm>
            <a:off x="1108187" y="455864"/>
            <a:ext cx="10618042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 b="1" dirty="0">
                <a:latin typeface="Montserrat Ultra-Bold"/>
                <a:ea typeface="Calibri"/>
                <a:cs typeface="Calibri"/>
              </a:rPr>
              <a:t>Parking Requirements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0FB4656-3542-58F0-71AA-757314A07820}"/>
              </a:ext>
            </a:extLst>
          </p:cNvPr>
          <p:cNvSpPr txBox="1"/>
          <p:nvPr/>
        </p:nvSpPr>
        <p:spPr>
          <a:xfrm>
            <a:off x="1300349" y="2191465"/>
            <a:ext cx="15878159" cy="15808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sz="3400" b="1" dirty="0">
                <a:ea typeface="Calibri"/>
                <a:cs typeface="Calibri"/>
              </a:rPr>
              <a:t>D-Express Laundry by Buffalo/Station Intersection</a:t>
            </a:r>
          </a:p>
          <a:p>
            <a:pPr>
              <a:lnSpc>
                <a:spcPct val="150000"/>
              </a:lnSpc>
            </a:pPr>
            <a:endParaRPr lang="en-US" sz="3400" b="1" dirty="0">
              <a:ea typeface="Calibri"/>
              <a:cs typeface="Calibri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4A081E3-B9D5-606C-C227-9065DD47F000}"/>
              </a:ext>
            </a:extLst>
          </p:cNvPr>
          <p:cNvSpPr/>
          <p:nvPr/>
        </p:nvSpPr>
        <p:spPr>
          <a:xfrm>
            <a:off x="1105749" y="1486268"/>
            <a:ext cx="2223216" cy="95280"/>
          </a:xfrm>
          <a:prstGeom prst="rect">
            <a:avLst/>
          </a:prstGeom>
          <a:solidFill>
            <a:srgbClr val="009CD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8701EDC-B68C-F754-089E-AC312FE4EA60}"/>
              </a:ext>
            </a:extLst>
          </p:cNvPr>
          <p:cNvSpPr/>
          <p:nvPr/>
        </p:nvSpPr>
        <p:spPr>
          <a:xfrm>
            <a:off x="12482087" y="337587"/>
            <a:ext cx="5450055" cy="16578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8">
            <a:extLst>
              <a:ext uri="{FF2B5EF4-FFF2-40B4-BE49-F238E27FC236}">
                <a16:creationId xmlns:a16="http://schemas.microsoft.com/office/drawing/2014/main" id="{3D58547C-7B13-5A30-7069-ACBCF2BAC111}"/>
              </a:ext>
            </a:extLst>
          </p:cNvPr>
          <p:cNvSpPr/>
          <p:nvPr/>
        </p:nvSpPr>
        <p:spPr>
          <a:xfrm>
            <a:off x="12705953" y="421921"/>
            <a:ext cx="4990791" cy="1497237"/>
          </a:xfrm>
          <a:custGeom>
            <a:avLst/>
            <a:gdLst/>
            <a:ahLst/>
            <a:cxnLst/>
            <a:rect l="l" t="t" r="r" b="b"/>
            <a:pathLst>
              <a:path w="4990791" h="1497237">
                <a:moveTo>
                  <a:pt x="0" y="0"/>
                </a:moveTo>
                <a:lnTo>
                  <a:pt x="4990791" y="0"/>
                </a:lnTo>
                <a:lnTo>
                  <a:pt x="4990791" y="1497237"/>
                </a:lnTo>
                <a:lnTo>
                  <a:pt x="0" y="149723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2" name="Picture 1" descr="A red car parked in a parking lot&#10;&#10;AI-generated content may be incorrect.">
            <a:extLst>
              <a:ext uri="{FF2B5EF4-FFF2-40B4-BE49-F238E27FC236}">
                <a16:creationId xmlns:a16="http://schemas.microsoft.com/office/drawing/2014/main" id="{2BDF17B6-1782-87B3-41BF-39A5258027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503" y="3339378"/>
            <a:ext cx="11180619" cy="562148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9FAEB64-E3DE-BC43-4477-E6525A492732}"/>
              </a:ext>
            </a:extLst>
          </p:cNvPr>
          <p:cNvSpPr txBox="1"/>
          <p:nvPr/>
        </p:nvSpPr>
        <p:spPr>
          <a:xfrm>
            <a:off x="12480102" y="2473752"/>
            <a:ext cx="5214489" cy="62898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lnSpc>
                <a:spcPct val="150000"/>
              </a:lnSpc>
              <a:buFont typeface="Calibri"/>
              <a:buChar char="-"/>
            </a:pPr>
            <a:r>
              <a:rPr lang="en-US" sz="3400" dirty="0">
                <a:ea typeface="Calibri"/>
                <a:cs typeface="Calibri"/>
              </a:rPr>
              <a:t>This was before my time, however it is an example of a business we did not prevent from opening despite them not being able to meet the ludicrous parking requirements</a:t>
            </a:r>
          </a:p>
        </p:txBody>
      </p:sp>
    </p:spTree>
    <p:extLst>
      <p:ext uri="{BB962C8B-B14F-4D97-AF65-F5344CB8AC3E}">
        <p14:creationId xmlns:p14="http://schemas.microsoft.com/office/powerpoint/2010/main" val="2891356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/>
      <p:bldP spid="4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631894-CBE6-A4B4-90B9-1428D5DB20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4A5F29D2-4FEF-846D-7DD1-9E42909594E0}"/>
              </a:ext>
            </a:extLst>
          </p:cNvPr>
          <p:cNvSpPr txBox="1"/>
          <p:nvPr/>
        </p:nvSpPr>
        <p:spPr>
          <a:xfrm>
            <a:off x="1108187" y="455864"/>
            <a:ext cx="10618042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 b="1" dirty="0">
                <a:latin typeface="Montserrat Ultra-Bold"/>
                <a:ea typeface="Calibri"/>
                <a:cs typeface="Calibri"/>
              </a:rPr>
              <a:t>Parking Requirements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3C9BFD4-B348-8B09-C1F5-1780C9797A8B}"/>
              </a:ext>
            </a:extLst>
          </p:cNvPr>
          <p:cNvSpPr txBox="1"/>
          <p:nvPr/>
        </p:nvSpPr>
        <p:spPr>
          <a:xfrm>
            <a:off x="1300349" y="2191465"/>
            <a:ext cx="15878159" cy="15808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sz="3400" b="1" dirty="0">
                <a:ea typeface="Calibri"/>
                <a:cs typeface="Calibri"/>
              </a:rPr>
              <a:t>D-Express Laundry by Buffalo/Station Intersection</a:t>
            </a:r>
          </a:p>
          <a:p>
            <a:pPr>
              <a:lnSpc>
                <a:spcPct val="150000"/>
              </a:lnSpc>
            </a:pPr>
            <a:endParaRPr lang="en-US" sz="3400" b="1" dirty="0">
              <a:ea typeface="Calibri"/>
              <a:cs typeface="Calibri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EF7B8DA-83DE-AB90-E33D-F21CA1C6B843}"/>
              </a:ext>
            </a:extLst>
          </p:cNvPr>
          <p:cNvSpPr/>
          <p:nvPr/>
        </p:nvSpPr>
        <p:spPr>
          <a:xfrm>
            <a:off x="1105749" y="1486268"/>
            <a:ext cx="2223216" cy="95280"/>
          </a:xfrm>
          <a:prstGeom prst="rect">
            <a:avLst/>
          </a:prstGeom>
          <a:solidFill>
            <a:srgbClr val="009CD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94D486D-E1BA-95B0-8444-49BEE2B2AAA6}"/>
              </a:ext>
            </a:extLst>
          </p:cNvPr>
          <p:cNvSpPr/>
          <p:nvPr/>
        </p:nvSpPr>
        <p:spPr>
          <a:xfrm>
            <a:off x="12482087" y="337587"/>
            <a:ext cx="5450055" cy="16578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8">
            <a:extLst>
              <a:ext uri="{FF2B5EF4-FFF2-40B4-BE49-F238E27FC236}">
                <a16:creationId xmlns:a16="http://schemas.microsoft.com/office/drawing/2014/main" id="{5A014D24-40EF-7766-98BA-98DA277945FC}"/>
              </a:ext>
            </a:extLst>
          </p:cNvPr>
          <p:cNvSpPr/>
          <p:nvPr/>
        </p:nvSpPr>
        <p:spPr>
          <a:xfrm>
            <a:off x="12705953" y="421921"/>
            <a:ext cx="4990791" cy="1497237"/>
          </a:xfrm>
          <a:custGeom>
            <a:avLst/>
            <a:gdLst/>
            <a:ahLst/>
            <a:cxnLst/>
            <a:rect l="l" t="t" r="r" b="b"/>
            <a:pathLst>
              <a:path w="4990791" h="1497237">
                <a:moveTo>
                  <a:pt x="0" y="0"/>
                </a:moveTo>
                <a:lnTo>
                  <a:pt x="4990791" y="0"/>
                </a:lnTo>
                <a:lnTo>
                  <a:pt x="4990791" y="1497237"/>
                </a:lnTo>
                <a:lnTo>
                  <a:pt x="0" y="149723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2" name="Picture 1" descr="A red car parked in a parking lot&#10;&#10;AI-generated content may be incorrect.">
            <a:extLst>
              <a:ext uri="{FF2B5EF4-FFF2-40B4-BE49-F238E27FC236}">
                <a16:creationId xmlns:a16="http://schemas.microsoft.com/office/drawing/2014/main" id="{78AF8A4F-C3FA-6BAA-9EA9-E9ED11E717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503" y="3339378"/>
            <a:ext cx="11180619" cy="562148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BFBF971-35EB-0BC1-7847-F732B32CDE6F}"/>
              </a:ext>
            </a:extLst>
          </p:cNvPr>
          <p:cNvSpPr txBox="1"/>
          <p:nvPr/>
        </p:nvSpPr>
        <p:spPr>
          <a:xfrm>
            <a:off x="12350216" y="2188002"/>
            <a:ext cx="5506589" cy="707469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lnSpc>
                <a:spcPct val="150000"/>
              </a:lnSpc>
              <a:buFont typeface="Calibri"/>
              <a:buChar char="-"/>
            </a:pPr>
            <a:r>
              <a:rPr lang="en-US" sz="3400" dirty="0">
                <a:ea typeface="Calibri"/>
                <a:cs typeface="Calibri"/>
              </a:rPr>
              <a:t>And it is an example of how, despite the parking requirements not being met, the real-world experience hasn't been negative. </a:t>
            </a:r>
          </a:p>
          <a:p>
            <a:pPr marL="457200" indent="-457200">
              <a:lnSpc>
                <a:spcPct val="150000"/>
              </a:lnSpc>
              <a:buFont typeface="Calibri"/>
              <a:buChar char="-"/>
            </a:pPr>
            <a:r>
              <a:rPr lang="en-US" sz="3400" dirty="0">
                <a:ea typeface="Calibri"/>
                <a:cs typeface="Calibri"/>
              </a:rPr>
              <a:t>The public has not been impacted by them only having about 10 spots. </a:t>
            </a:r>
          </a:p>
        </p:txBody>
      </p:sp>
    </p:spTree>
    <p:extLst>
      <p:ext uri="{BB962C8B-B14F-4D97-AF65-F5344CB8AC3E}">
        <p14:creationId xmlns:p14="http://schemas.microsoft.com/office/powerpoint/2010/main" val="3564971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/>
      <p:bldP spid="4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6489D5-4CFA-EC17-346E-37AA6BC2AE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35625E8C-FE26-6524-EA1D-6E20093EBA38}"/>
              </a:ext>
            </a:extLst>
          </p:cNvPr>
          <p:cNvSpPr txBox="1"/>
          <p:nvPr/>
        </p:nvSpPr>
        <p:spPr>
          <a:xfrm>
            <a:off x="1108187" y="455864"/>
            <a:ext cx="10618042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 b="1" dirty="0">
                <a:latin typeface="Montserrat Ultra-Bold"/>
                <a:ea typeface="Calibri"/>
                <a:cs typeface="Calibri"/>
              </a:rPr>
              <a:t>Parking Requirements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C57968F-1E08-A81A-A4AE-FBA52847658D}"/>
              </a:ext>
            </a:extLst>
          </p:cNvPr>
          <p:cNvSpPr txBox="1"/>
          <p:nvPr/>
        </p:nvSpPr>
        <p:spPr>
          <a:xfrm>
            <a:off x="1300349" y="2191465"/>
            <a:ext cx="15878159" cy="707469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sz="3400" b="1" dirty="0">
                <a:ea typeface="Calibri"/>
                <a:cs typeface="Calibri"/>
              </a:rPr>
              <a:t>2026 Zoning Adjustment</a:t>
            </a:r>
            <a:endParaRPr lang="en-US"/>
          </a:p>
          <a:p>
            <a:pPr marL="457200" indent="-457200">
              <a:lnSpc>
                <a:spcPct val="150000"/>
              </a:lnSpc>
              <a:buFont typeface="Calibri"/>
              <a:buChar char="-"/>
            </a:pPr>
            <a:r>
              <a:rPr lang="en-US" sz="3400" dirty="0">
                <a:ea typeface="Calibri"/>
                <a:cs typeface="Calibri"/>
              </a:rPr>
              <a:t>Eliminate Parking Requirements in Most Cases</a:t>
            </a:r>
          </a:p>
          <a:p>
            <a:pPr marL="457200" indent="-457200">
              <a:lnSpc>
                <a:spcPct val="150000"/>
              </a:lnSpc>
              <a:buFont typeface="Calibri"/>
              <a:buChar char="-"/>
            </a:pPr>
            <a:r>
              <a:rPr lang="en-US" sz="3400" dirty="0">
                <a:ea typeface="Calibri"/>
                <a:cs typeface="Calibri"/>
              </a:rPr>
              <a:t>Allow for the business owners to dictate their parking needs for themselves.</a:t>
            </a:r>
          </a:p>
          <a:p>
            <a:pPr marL="457200" indent="-457200">
              <a:lnSpc>
                <a:spcPct val="150000"/>
              </a:lnSpc>
              <a:buFont typeface="Calibri"/>
              <a:buChar char="-"/>
            </a:pPr>
            <a:r>
              <a:rPr lang="en-US" sz="3400" dirty="0">
                <a:ea typeface="Calibri"/>
                <a:cs typeface="Calibri"/>
              </a:rPr>
              <a:t>In the case of residential, impose a reasonable minimum simply to ensure that parking doesn't become too limited in our residential zones.</a:t>
            </a:r>
          </a:p>
          <a:p>
            <a:pPr>
              <a:lnSpc>
                <a:spcPct val="150000"/>
              </a:lnSpc>
            </a:pPr>
            <a:endParaRPr lang="en-US" sz="3400" b="1" dirty="0">
              <a:ea typeface="Calibri"/>
              <a:cs typeface="Calibri"/>
            </a:endParaRPr>
          </a:p>
          <a:p>
            <a:pPr marL="571500" indent="-571500">
              <a:lnSpc>
                <a:spcPct val="150000"/>
              </a:lnSpc>
              <a:buFont typeface="Calibri"/>
              <a:buChar char="-"/>
            </a:pPr>
            <a:r>
              <a:rPr lang="en-US" sz="3400" dirty="0">
                <a:ea typeface="Calibri"/>
                <a:cs typeface="Calibri"/>
              </a:rPr>
              <a:t>Simple parking requirement - Minimum space(s) per dwelling unit.</a:t>
            </a:r>
          </a:p>
          <a:p>
            <a:pPr marL="1028700" lvl="1" indent="-571500">
              <a:lnSpc>
                <a:spcPct val="150000"/>
              </a:lnSpc>
              <a:buFont typeface="Courier New"/>
              <a:buChar char="o"/>
            </a:pPr>
            <a:r>
              <a:rPr lang="en-US" sz="3400" dirty="0">
                <a:ea typeface="Calibri"/>
                <a:cs typeface="Calibri"/>
              </a:rPr>
              <a:t>The 1980s Zoning currently sets this at 2 spots per dwelling. This could be maintained or dropped to 1 spot per dwelling unit.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FADF1BE-FABA-C9A2-514D-690AD1DFBFD9}"/>
              </a:ext>
            </a:extLst>
          </p:cNvPr>
          <p:cNvSpPr/>
          <p:nvPr/>
        </p:nvSpPr>
        <p:spPr>
          <a:xfrm>
            <a:off x="1105749" y="1486268"/>
            <a:ext cx="2223216" cy="95280"/>
          </a:xfrm>
          <a:prstGeom prst="rect">
            <a:avLst/>
          </a:prstGeom>
          <a:solidFill>
            <a:srgbClr val="009CD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0849DE9-36AC-5AD0-8348-CC8E6721D48E}"/>
              </a:ext>
            </a:extLst>
          </p:cNvPr>
          <p:cNvSpPr/>
          <p:nvPr/>
        </p:nvSpPr>
        <p:spPr>
          <a:xfrm>
            <a:off x="12482087" y="337587"/>
            <a:ext cx="5450055" cy="16578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8">
            <a:extLst>
              <a:ext uri="{FF2B5EF4-FFF2-40B4-BE49-F238E27FC236}">
                <a16:creationId xmlns:a16="http://schemas.microsoft.com/office/drawing/2014/main" id="{A59CFDE7-9EC2-DD2C-1516-D03DF3E3D534}"/>
              </a:ext>
            </a:extLst>
          </p:cNvPr>
          <p:cNvSpPr/>
          <p:nvPr/>
        </p:nvSpPr>
        <p:spPr>
          <a:xfrm>
            <a:off x="12705953" y="421921"/>
            <a:ext cx="4990791" cy="1497237"/>
          </a:xfrm>
          <a:custGeom>
            <a:avLst/>
            <a:gdLst/>
            <a:ahLst/>
            <a:cxnLst/>
            <a:rect l="l" t="t" r="r" b="b"/>
            <a:pathLst>
              <a:path w="4990791" h="1497237">
                <a:moveTo>
                  <a:pt x="0" y="0"/>
                </a:moveTo>
                <a:lnTo>
                  <a:pt x="4990791" y="0"/>
                </a:lnTo>
                <a:lnTo>
                  <a:pt x="4990791" y="1497237"/>
                </a:lnTo>
                <a:lnTo>
                  <a:pt x="0" y="149723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490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344A9F-3DAF-F007-0C87-0AED22112A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8FCB1E8-B47D-15D5-119F-E25CFBB7795D}"/>
              </a:ext>
            </a:extLst>
          </p:cNvPr>
          <p:cNvSpPr/>
          <p:nvPr/>
        </p:nvSpPr>
        <p:spPr>
          <a:xfrm>
            <a:off x="-747" y="-6873"/>
            <a:ext cx="18292560" cy="10285844"/>
          </a:xfrm>
          <a:prstGeom prst="rect">
            <a:avLst/>
          </a:prstGeom>
          <a:solidFill>
            <a:srgbClr val="07288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CF720E7-25D6-3B5F-471B-95B5C209D4F0}"/>
              </a:ext>
            </a:extLst>
          </p:cNvPr>
          <p:cNvSpPr/>
          <p:nvPr/>
        </p:nvSpPr>
        <p:spPr>
          <a:xfrm>
            <a:off x="12482087" y="337587"/>
            <a:ext cx="5450055" cy="16578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DD81ECA2-09EA-84AE-74F9-41E66025FF5C}"/>
              </a:ext>
            </a:extLst>
          </p:cNvPr>
          <p:cNvSpPr/>
          <p:nvPr/>
        </p:nvSpPr>
        <p:spPr>
          <a:xfrm>
            <a:off x="12705953" y="421921"/>
            <a:ext cx="4990791" cy="1497237"/>
          </a:xfrm>
          <a:custGeom>
            <a:avLst/>
            <a:gdLst/>
            <a:ahLst/>
            <a:cxnLst/>
            <a:rect l="l" t="t" r="r" b="b"/>
            <a:pathLst>
              <a:path w="4990791" h="1497237">
                <a:moveTo>
                  <a:pt x="0" y="0"/>
                </a:moveTo>
                <a:lnTo>
                  <a:pt x="4990791" y="0"/>
                </a:lnTo>
                <a:lnTo>
                  <a:pt x="4990791" y="1497237"/>
                </a:lnTo>
                <a:lnTo>
                  <a:pt x="0" y="149723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EEA6A06F-856A-D7EE-8AB3-ABE218A6FE6F}"/>
              </a:ext>
            </a:extLst>
          </p:cNvPr>
          <p:cNvSpPr txBox="1"/>
          <p:nvPr/>
        </p:nvSpPr>
        <p:spPr>
          <a:xfrm>
            <a:off x="2684431" y="2334029"/>
            <a:ext cx="14620025" cy="67357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560"/>
              </a:lnSpc>
            </a:pPr>
            <a:r>
              <a:rPr lang="en-US" sz="9600" dirty="0">
                <a:solidFill>
                  <a:schemeClr val="bg1"/>
                </a:solidFill>
                <a:latin typeface="Montserrat Ultra-Bold"/>
              </a:rPr>
              <a:t>Development Standards</a:t>
            </a:r>
          </a:p>
          <a:p>
            <a:pPr marL="1143000" indent="-1143000">
              <a:lnSpc>
                <a:spcPts val="10560"/>
              </a:lnSpc>
              <a:buFont typeface="Calibri"/>
              <a:buChar char="-"/>
            </a:pPr>
            <a:r>
              <a:rPr lang="en-US" sz="5400" dirty="0">
                <a:solidFill>
                  <a:schemeClr val="bg1"/>
                </a:solidFill>
                <a:latin typeface="Montserrat Ultra-Bold"/>
              </a:rPr>
              <a:t>Lot Specs</a:t>
            </a:r>
          </a:p>
          <a:p>
            <a:pPr marL="1143000" indent="-1143000">
              <a:lnSpc>
                <a:spcPts val="10560"/>
              </a:lnSpc>
              <a:buFont typeface="Calibri"/>
              <a:buChar char="-"/>
            </a:pPr>
            <a:r>
              <a:rPr lang="en-US" sz="5400" dirty="0">
                <a:solidFill>
                  <a:schemeClr val="bg1"/>
                </a:solidFill>
                <a:latin typeface="Montserrat Ultra-Bold"/>
              </a:rPr>
              <a:t>Yard Requirements</a:t>
            </a:r>
          </a:p>
          <a:p>
            <a:pPr marL="1143000" indent="-1143000">
              <a:lnSpc>
                <a:spcPts val="10560"/>
              </a:lnSpc>
              <a:buFont typeface="Calibri"/>
              <a:buChar char="-"/>
            </a:pPr>
            <a:r>
              <a:rPr lang="en-US" sz="5400" dirty="0">
                <a:solidFill>
                  <a:schemeClr val="bg1"/>
                </a:solidFill>
                <a:latin typeface="Montserrat Ultra-Bold"/>
              </a:rPr>
              <a:t>Structure Allowances</a:t>
            </a: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D80C27FC-F865-919B-3AB9-9480E83BD82C}"/>
              </a:ext>
            </a:extLst>
          </p:cNvPr>
          <p:cNvSpPr txBox="1"/>
          <p:nvPr/>
        </p:nvSpPr>
        <p:spPr>
          <a:xfrm rot="16200000">
            <a:off x="-775100" y="6908446"/>
            <a:ext cx="3974630" cy="4447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20"/>
              </a:lnSpc>
            </a:pPr>
            <a:r>
              <a:rPr lang="en-US" sz="2800">
                <a:solidFill>
                  <a:schemeClr val="bg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Wesleyville.gov</a:t>
            </a:r>
            <a:endParaRPr lang="en-US" sz="2800">
              <a:solidFill>
                <a:schemeClr val="bg1"/>
              </a:solidFill>
              <a:latin typeface="Montserrat Classic"/>
              <a:ea typeface="Montserrat Classic"/>
              <a:cs typeface="Montserrat Classic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42AA859-1F4D-2ACA-0BD6-3113FCBADF0F}"/>
              </a:ext>
            </a:extLst>
          </p:cNvPr>
          <p:cNvSpPr/>
          <p:nvPr/>
        </p:nvSpPr>
        <p:spPr>
          <a:xfrm>
            <a:off x="1209354" y="-12097"/>
            <a:ext cx="225859" cy="5168236"/>
          </a:xfrm>
          <a:prstGeom prst="rect">
            <a:avLst/>
          </a:prstGeom>
          <a:solidFill>
            <a:srgbClr val="009CD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7610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3B73EB-2758-F6D2-59D8-BD821A5F55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E78EE23-8802-1D5A-56EA-04F2C91E40E9}"/>
              </a:ext>
            </a:extLst>
          </p:cNvPr>
          <p:cNvSpPr/>
          <p:nvPr/>
        </p:nvSpPr>
        <p:spPr>
          <a:xfrm>
            <a:off x="-747" y="-6873"/>
            <a:ext cx="18292560" cy="10285844"/>
          </a:xfrm>
          <a:prstGeom prst="rect">
            <a:avLst/>
          </a:prstGeom>
          <a:solidFill>
            <a:srgbClr val="07288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497064E-E3B9-E50B-A31D-A8004AD93D8E}"/>
              </a:ext>
            </a:extLst>
          </p:cNvPr>
          <p:cNvSpPr/>
          <p:nvPr/>
        </p:nvSpPr>
        <p:spPr>
          <a:xfrm>
            <a:off x="12482087" y="337587"/>
            <a:ext cx="5450055" cy="16578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EC164661-C213-0080-6DB0-8A9AC426B33E}"/>
              </a:ext>
            </a:extLst>
          </p:cNvPr>
          <p:cNvSpPr/>
          <p:nvPr/>
        </p:nvSpPr>
        <p:spPr>
          <a:xfrm>
            <a:off x="12705953" y="421921"/>
            <a:ext cx="4990791" cy="1497237"/>
          </a:xfrm>
          <a:custGeom>
            <a:avLst/>
            <a:gdLst/>
            <a:ahLst/>
            <a:cxnLst/>
            <a:rect l="l" t="t" r="r" b="b"/>
            <a:pathLst>
              <a:path w="4990791" h="1497237">
                <a:moveTo>
                  <a:pt x="0" y="0"/>
                </a:moveTo>
                <a:lnTo>
                  <a:pt x="4990791" y="0"/>
                </a:lnTo>
                <a:lnTo>
                  <a:pt x="4990791" y="1497237"/>
                </a:lnTo>
                <a:lnTo>
                  <a:pt x="0" y="149723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2960589A-B57D-10E0-2285-C0CFA42EC4AE}"/>
              </a:ext>
            </a:extLst>
          </p:cNvPr>
          <p:cNvSpPr txBox="1"/>
          <p:nvPr/>
        </p:nvSpPr>
        <p:spPr>
          <a:xfrm>
            <a:off x="2709831" y="4454929"/>
            <a:ext cx="14620025" cy="13593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560"/>
              </a:lnSpc>
            </a:pPr>
            <a:r>
              <a:rPr lang="en-US" sz="9600" dirty="0">
                <a:solidFill>
                  <a:schemeClr val="bg1"/>
                </a:solidFill>
                <a:latin typeface="Montserrat Ultra-Bold"/>
              </a:rPr>
              <a:t>Standards – Lot Specs</a:t>
            </a: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1714C89B-B28A-69B1-3C54-2055D844A046}"/>
              </a:ext>
            </a:extLst>
          </p:cNvPr>
          <p:cNvSpPr txBox="1"/>
          <p:nvPr/>
        </p:nvSpPr>
        <p:spPr>
          <a:xfrm rot="16200000">
            <a:off x="-775100" y="6908446"/>
            <a:ext cx="3974630" cy="4447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20"/>
              </a:lnSpc>
            </a:pPr>
            <a:r>
              <a:rPr lang="en-US" sz="2800">
                <a:solidFill>
                  <a:schemeClr val="bg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Wesleyville.gov</a:t>
            </a:r>
            <a:endParaRPr lang="en-US" sz="2800">
              <a:solidFill>
                <a:schemeClr val="bg1"/>
              </a:solidFill>
              <a:latin typeface="Montserrat Classic"/>
              <a:ea typeface="Montserrat Classic"/>
              <a:cs typeface="Montserrat Classic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E0C7984-A281-659C-E918-73FE36039661}"/>
              </a:ext>
            </a:extLst>
          </p:cNvPr>
          <p:cNvSpPr/>
          <p:nvPr/>
        </p:nvSpPr>
        <p:spPr>
          <a:xfrm>
            <a:off x="1209354" y="-12097"/>
            <a:ext cx="225859" cy="5168236"/>
          </a:xfrm>
          <a:prstGeom prst="rect">
            <a:avLst/>
          </a:prstGeom>
          <a:solidFill>
            <a:srgbClr val="009CD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9492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A736AF-FD89-5851-1B1B-53CE3B39C5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3A38839A-598F-0B66-7198-13FDDEAC542B}"/>
              </a:ext>
            </a:extLst>
          </p:cNvPr>
          <p:cNvSpPr txBox="1"/>
          <p:nvPr/>
        </p:nvSpPr>
        <p:spPr>
          <a:xfrm>
            <a:off x="1108187" y="455864"/>
            <a:ext cx="10618042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 b="1" dirty="0">
                <a:latin typeface="Montserrat Ultra-Bold"/>
                <a:ea typeface="Calibri"/>
                <a:cs typeface="Calibri"/>
              </a:rPr>
              <a:t>Lot Specs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1B7A7BA-EE4F-D428-B418-C3FF97BE48EE}"/>
              </a:ext>
            </a:extLst>
          </p:cNvPr>
          <p:cNvSpPr txBox="1"/>
          <p:nvPr/>
        </p:nvSpPr>
        <p:spPr>
          <a:xfrm>
            <a:off x="1200336" y="2577228"/>
            <a:ext cx="15878159" cy="550503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sz="3400" b="1" dirty="0">
                <a:ea typeface="Calibri"/>
                <a:cs typeface="Calibri"/>
              </a:rPr>
              <a:t>Minimum Lot Area</a:t>
            </a:r>
          </a:p>
          <a:p>
            <a:pPr>
              <a:lnSpc>
                <a:spcPct val="150000"/>
              </a:lnSpc>
            </a:pPr>
            <a:endParaRPr lang="en-US" sz="3400" b="1" dirty="0">
              <a:ea typeface="Calibri"/>
              <a:cs typeface="Calibri"/>
            </a:endParaRPr>
          </a:p>
          <a:p>
            <a:pPr>
              <a:lnSpc>
                <a:spcPct val="150000"/>
              </a:lnSpc>
            </a:pPr>
            <a:r>
              <a:rPr lang="en-US" sz="3400" dirty="0">
                <a:ea typeface="Calibri"/>
                <a:cs typeface="Calibri"/>
              </a:rPr>
              <a:t>Purpose: </a:t>
            </a:r>
          </a:p>
          <a:p>
            <a:pPr marL="457200" indent="-457200">
              <a:lnSpc>
                <a:spcPct val="150000"/>
              </a:lnSpc>
              <a:buFont typeface="Calibri"/>
              <a:buChar char="-"/>
            </a:pPr>
            <a:r>
              <a:rPr lang="en-US" sz="3400" dirty="0">
                <a:ea typeface="Calibri"/>
                <a:cs typeface="Calibri"/>
              </a:rPr>
              <a:t>Prevent a bunch of tiny, useless parcels in the Borough. </a:t>
            </a:r>
            <a:endParaRPr lang="en-US"/>
          </a:p>
          <a:p>
            <a:pPr marL="457200" indent="-457200">
              <a:lnSpc>
                <a:spcPct val="150000"/>
              </a:lnSpc>
              <a:buFont typeface="Calibri"/>
              <a:buChar char="-"/>
            </a:pPr>
            <a:r>
              <a:rPr lang="en-US" sz="3400" dirty="0">
                <a:ea typeface="Calibri"/>
                <a:cs typeface="Calibri"/>
              </a:rPr>
              <a:t>Create some limit for how many units can fit on one parcel</a:t>
            </a:r>
            <a:endParaRPr lang="en-US"/>
          </a:p>
          <a:p>
            <a:pPr>
              <a:lnSpc>
                <a:spcPct val="150000"/>
              </a:lnSpc>
            </a:pPr>
            <a:endParaRPr lang="en-US" sz="3400" dirty="0">
              <a:ea typeface="Calibri"/>
              <a:cs typeface="Calibri"/>
            </a:endParaRPr>
          </a:p>
          <a:p>
            <a:pPr marL="457200" indent="-457200">
              <a:lnSpc>
                <a:spcPct val="150000"/>
              </a:lnSpc>
              <a:buFont typeface="Calibri"/>
              <a:buChar char="-"/>
            </a:pPr>
            <a:endParaRPr lang="en-US" sz="3400" dirty="0">
              <a:ea typeface="Calibri"/>
              <a:cs typeface="Calibri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1C64D84-C232-1033-20BF-6F5726E33678}"/>
              </a:ext>
            </a:extLst>
          </p:cNvPr>
          <p:cNvSpPr/>
          <p:nvPr/>
        </p:nvSpPr>
        <p:spPr>
          <a:xfrm>
            <a:off x="1105749" y="1486268"/>
            <a:ext cx="2223216" cy="95280"/>
          </a:xfrm>
          <a:prstGeom prst="rect">
            <a:avLst/>
          </a:prstGeom>
          <a:solidFill>
            <a:srgbClr val="009CD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6C90328-B9C2-954C-4F86-F22EAD1F4ADE}"/>
              </a:ext>
            </a:extLst>
          </p:cNvPr>
          <p:cNvSpPr/>
          <p:nvPr/>
        </p:nvSpPr>
        <p:spPr>
          <a:xfrm>
            <a:off x="12482087" y="337587"/>
            <a:ext cx="5450055" cy="16578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8">
            <a:extLst>
              <a:ext uri="{FF2B5EF4-FFF2-40B4-BE49-F238E27FC236}">
                <a16:creationId xmlns:a16="http://schemas.microsoft.com/office/drawing/2014/main" id="{B0D60FBD-2FF6-27B1-A9FE-ED95444192C3}"/>
              </a:ext>
            </a:extLst>
          </p:cNvPr>
          <p:cNvSpPr/>
          <p:nvPr/>
        </p:nvSpPr>
        <p:spPr>
          <a:xfrm>
            <a:off x="12705953" y="421921"/>
            <a:ext cx="4990791" cy="1497237"/>
          </a:xfrm>
          <a:custGeom>
            <a:avLst/>
            <a:gdLst/>
            <a:ahLst/>
            <a:cxnLst/>
            <a:rect l="l" t="t" r="r" b="b"/>
            <a:pathLst>
              <a:path w="4990791" h="1497237">
                <a:moveTo>
                  <a:pt x="0" y="0"/>
                </a:moveTo>
                <a:lnTo>
                  <a:pt x="4990791" y="0"/>
                </a:lnTo>
                <a:lnTo>
                  <a:pt x="4990791" y="1497237"/>
                </a:lnTo>
                <a:lnTo>
                  <a:pt x="0" y="149723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718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46FAA2-035D-2068-79A5-92CE6F179A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63189ED3-4507-36A7-AD4C-CEDD286AF4DE}"/>
              </a:ext>
            </a:extLst>
          </p:cNvPr>
          <p:cNvSpPr txBox="1"/>
          <p:nvPr/>
        </p:nvSpPr>
        <p:spPr>
          <a:xfrm>
            <a:off x="1108187" y="455864"/>
            <a:ext cx="10618042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 b="1" dirty="0">
                <a:latin typeface="Montserrat Ultra-Bold"/>
                <a:ea typeface="Calibri"/>
                <a:cs typeface="Calibri"/>
              </a:rPr>
              <a:t>Lot Specs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D568FF8-843B-B110-20EB-3718732BD466}"/>
              </a:ext>
            </a:extLst>
          </p:cNvPr>
          <p:cNvSpPr/>
          <p:nvPr/>
        </p:nvSpPr>
        <p:spPr>
          <a:xfrm>
            <a:off x="1105749" y="1486268"/>
            <a:ext cx="2223216" cy="95280"/>
          </a:xfrm>
          <a:prstGeom prst="rect">
            <a:avLst/>
          </a:prstGeom>
          <a:solidFill>
            <a:srgbClr val="009CD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68CF773-C136-7A57-028A-ED4D560D3162}"/>
              </a:ext>
            </a:extLst>
          </p:cNvPr>
          <p:cNvSpPr/>
          <p:nvPr/>
        </p:nvSpPr>
        <p:spPr>
          <a:xfrm>
            <a:off x="12482087" y="337587"/>
            <a:ext cx="5450055" cy="16578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8">
            <a:extLst>
              <a:ext uri="{FF2B5EF4-FFF2-40B4-BE49-F238E27FC236}">
                <a16:creationId xmlns:a16="http://schemas.microsoft.com/office/drawing/2014/main" id="{CDAF302F-CB4E-AB0E-1F10-EF1B49C4C397}"/>
              </a:ext>
            </a:extLst>
          </p:cNvPr>
          <p:cNvSpPr/>
          <p:nvPr/>
        </p:nvSpPr>
        <p:spPr>
          <a:xfrm>
            <a:off x="12705953" y="421921"/>
            <a:ext cx="4990791" cy="1497237"/>
          </a:xfrm>
          <a:custGeom>
            <a:avLst/>
            <a:gdLst/>
            <a:ahLst/>
            <a:cxnLst/>
            <a:rect l="l" t="t" r="r" b="b"/>
            <a:pathLst>
              <a:path w="4990791" h="1497237">
                <a:moveTo>
                  <a:pt x="0" y="0"/>
                </a:moveTo>
                <a:lnTo>
                  <a:pt x="4990791" y="0"/>
                </a:lnTo>
                <a:lnTo>
                  <a:pt x="4990791" y="1497237"/>
                </a:lnTo>
                <a:lnTo>
                  <a:pt x="0" y="149723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3" name="Picture 2" descr="A table with numbers and text&#10;&#10;AI-generated content may be incorrect.">
            <a:extLst>
              <a:ext uri="{FF2B5EF4-FFF2-40B4-BE49-F238E27FC236}">
                <a16:creationId xmlns:a16="http://schemas.microsoft.com/office/drawing/2014/main" id="{8B79D0AE-25A5-CAE1-B427-34C3AE3331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363" y="1916113"/>
            <a:ext cx="10823575" cy="677227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5C611A8-3AC1-2047-DBFC-AE260EC1A209}"/>
              </a:ext>
            </a:extLst>
          </p:cNvPr>
          <p:cNvSpPr/>
          <p:nvPr/>
        </p:nvSpPr>
        <p:spPr>
          <a:xfrm>
            <a:off x="995636" y="3737907"/>
            <a:ext cx="10798486" cy="82995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01F0FDD-80A0-BC9D-7D5B-29EA1516757B}"/>
              </a:ext>
            </a:extLst>
          </p:cNvPr>
          <p:cNvSpPr/>
          <p:nvPr/>
        </p:nvSpPr>
        <p:spPr>
          <a:xfrm>
            <a:off x="989962" y="5142743"/>
            <a:ext cx="10798486" cy="82995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72BACCE-89EB-A192-8967-8F2C0F224910}"/>
              </a:ext>
            </a:extLst>
          </p:cNvPr>
          <p:cNvSpPr/>
          <p:nvPr/>
        </p:nvSpPr>
        <p:spPr>
          <a:xfrm>
            <a:off x="1020766" y="6571898"/>
            <a:ext cx="10798486" cy="82995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C6CB9B3-5FA5-BE84-E2A6-E3385464D5D4}"/>
              </a:ext>
            </a:extLst>
          </p:cNvPr>
          <p:cNvSpPr/>
          <p:nvPr/>
        </p:nvSpPr>
        <p:spPr>
          <a:xfrm>
            <a:off x="1015091" y="8049692"/>
            <a:ext cx="10798486" cy="82995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385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7CA022-57E9-10B0-01A2-CC8B6043AB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7E912D76-7320-3892-7815-A7C53F1E9FAD}"/>
              </a:ext>
            </a:extLst>
          </p:cNvPr>
          <p:cNvSpPr txBox="1"/>
          <p:nvPr/>
        </p:nvSpPr>
        <p:spPr>
          <a:xfrm>
            <a:off x="1108187" y="455864"/>
            <a:ext cx="10618042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 b="1" dirty="0">
                <a:latin typeface="Montserrat Ultra-Bold"/>
                <a:ea typeface="Calibri"/>
                <a:cs typeface="Calibri"/>
              </a:rPr>
              <a:t>Lot Specs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F4D39DD-8B0E-D6FF-8E13-13BB63B4D682}"/>
              </a:ext>
            </a:extLst>
          </p:cNvPr>
          <p:cNvSpPr txBox="1"/>
          <p:nvPr/>
        </p:nvSpPr>
        <p:spPr>
          <a:xfrm>
            <a:off x="1200336" y="2577228"/>
            <a:ext cx="15878159" cy="550503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sz="3400" b="1" dirty="0">
                <a:ea typeface="Calibri"/>
                <a:cs typeface="Calibri"/>
              </a:rPr>
              <a:t>Minimum Lot Width</a:t>
            </a:r>
          </a:p>
          <a:p>
            <a:pPr>
              <a:lnSpc>
                <a:spcPct val="150000"/>
              </a:lnSpc>
            </a:pPr>
            <a:endParaRPr lang="en-US" sz="3400" b="1" dirty="0">
              <a:ea typeface="Calibri"/>
              <a:cs typeface="Calibri"/>
            </a:endParaRPr>
          </a:p>
          <a:p>
            <a:pPr>
              <a:lnSpc>
                <a:spcPct val="150000"/>
              </a:lnSpc>
            </a:pPr>
            <a:r>
              <a:rPr lang="en-US" sz="3400" dirty="0">
                <a:ea typeface="Calibri"/>
                <a:cs typeface="Calibri"/>
              </a:rPr>
              <a:t>Purpose: </a:t>
            </a:r>
          </a:p>
          <a:p>
            <a:pPr marL="457200" indent="-457200">
              <a:lnSpc>
                <a:spcPct val="150000"/>
              </a:lnSpc>
              <a:buFont typeface="Calibri"/>
              <a:buChar char="-"/>
            </a:pPr>
            <a:r>
              <a:rPr lang="en-US" sz="3400" dirty="0">
                <a:ea typeface="Calibri"/>
                <a:cs typeface="Calibri"/>
              </a:rPr>
              <a:t>To ensure each lot within the Borough has access to a public right of way for a reasonable, minimum amount.</a:t>
            </a:r>
          </a:p>
          <a:p>
            <a:pPr>
              <a:lnSpc>
                <a:spcPct val="150000"/>
              </a:lnSpc>
            </a:pPr>
            <a:endParaRPr lang="en-US" sz="3400" dirty="0">
              <a:ea typeface="Calibri"/>
              <a:cs typeface="Calibri"/>
            </a:endParaRPr>
          </a:p>
          <a:p>
            <a:pPr marL="457200" indent="-457200">
              <a:lnSpc>
                <a:spcPct val="150000"/>
              </a:lnSpc>
              <a:buFont typeface="Calibri"/>
              <a:buChar char="-"/>
            </a:pPr>
            <a:endParaRPr lang="en-US" sz="3400" dirty="0">
              <a:ea typeface="Calibri"/>
              <a:cs typeface="Calibri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A39D42-7EA3-E60F-A18D-41317690521B}"/>
              </a:ext>
            </a:extLst>
          </p:cNvPr>
          <p:cNvSpPr/>
          <p:nvPr/>
        </p:nvSpPr>
        <p:spPr>
          <a:xfrm>
            <a:off x="1105749" y="1486268"/>
            <a:ext cx="2223216" cy="95280"/>
          </a:xfrm>
          <a:prstGeom prst="rect">
            <a:avLst/>
          </a:prstGeom>
          <a:solidFill>
            <a:srgbClr val="009CD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80911F6-4A68-9574-FB8B-FEB6848239BF}"/>
              </a:ext>
            </a:extLst>
          </p:cNvPr>
          <p:cNvSpPr/>
          <p:nvPr/>
        </p:nvSpPr>
        <p:spPr>
          <a:xfrm>
            <a:off x="12482087" y="337587"/>
            <a:ext cx="5450055" cy="16578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8">
            <a:extLst>
              <a:ext uri="{FF2B5EF4-FFF2-40B4-BE49-F238E27FC236}">
                <a16:creationId xmlns:a16="http://schemas.microsoft.com/office/drawing/2014/main" id="{242B63CD-7207-5596-2A8A-BE3121DFB32C}"/>
              </a:ext>
            </a:extLst>
          </p:cNvPr>
          <p:cNvSpPr/>
          <p:nvPr/>
        </p:nvSpPr>
        <p:spPr>
          <a:xfrm>
            <a:off x="12705953" y="421921"/>
            <a:ext cx="4990791" cy="1497237"/>
          </a:xfrm>
          <a:custGeom>
            <a:avLst/>
            <a:gdLst/>
            <a:ahLst/>
            <a:cxnLst/>
            <a:rect l="l" t="t" r="r" b="b"/>
            <a:pathLst>
              <a:path w="4990791" h="1497237">
                <a:moveTo>
                  <a:pt x="0" y="0"/>
                </a:moveTo>
                <a:lnTo>
                  <a:pt x="4990791" y="0"/>
                </a:lnTo>
                <a:lnTo>
                  <a:pt x="4990791" y="1497237"/>
                </a:lnTo>
                <a:lnTo>
                  <a:pt x="0" y="149723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92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B30CE7-B557-F797-8DDF-9D97B9A01E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3531DD8C-D6B9-BD58-4E72-E0E5FA92F8B8}"/>
              </a:ext>
            </a:extLst>
          </p:cNvPr>
          <p:cNvSpPr txBox="1"/>
          <p:nvPr/>
        </p:nvSpPr>
        <p:spPr>
          <a:xfrm>
            <a:off x="1108187" y="455864"/>
            <a:ext cx="10618042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 b="1" dirty="0">
                <a:latin typeface="Montserrat Ultra-Bold"/>
                <a:ea typeface="Calibri"/>
                <a:cs typeface="Calibri"/>
              </a:rPr>
              <a:t>Lot Specs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D86118-6F04-F533-B6FC-3C9E3761177C}"/>
              </a:ext>
            </a:extLst>
          </p:cNvPr>
          <p:cNvSpPr/>
          <p:nvPr/>
        </p:nvSpPr>
        <p:spPr>
          <a:xfrm>
            <a:off x="1105749" y="1486268"/>
            <a:ext cx="2223216" cy="95280"/>
          </a:xfrm>
          <a:prstGeom prst="rect">
            <a:avLst/>
          </a:prstGeom>
          <a:solidFill>
            <a:srgbClr val="009CD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AFB7E21-3BE8-1668-A78E-012AD32567A9}"/>
              </a:ext>
            </a:extLst>
          </p:cNvPr>
          <p:cNvSpPr/>
          <p:nvPr/>
        </p:nvSpPr>
        <p:spPr>
          <a:xfrm>
            <a:off x="12482087" y="337587"/>
            <a:ext cx="5450055" cy="16578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8">
            <a:extLst>
              <a:ext uri="{FF2B5EF4-FFF2-40B4-BE49-F238E27FC236}">
                <a16:creationId xmlns:a16="http://schemas.microsoft.com/office/drawing/2014/main" id="{6F991432-A530-A01D-20B3-07F69483485F}"/>
              </a:ext>
            </a:extLst>
          </p:cNvPr>
          <p:cNvSpPr/>
          <p:nvPr/>
        </p:nvSpPr>
        <p:spPr>
          <a:xfrm>
            <a:off x="12705953" y="421921"/>
            <a:ext cx="4990791" cy="1497237"/>
          </a:xfrm>
          <a:custGeom>
            <a:avLst/>
            <a:gdLst/>
            <a:ahLst/>
            <a:cxnLst/>
            <a:rect l="l" t="t" r="r" b="b"/>
            <a:pathLst>
              <a:path w="4990791" h="1497237">
                <a:moveTo>
                  <a:pt x="0" y="0"/>
                </a:moveTo>
                <a:lnTo>
                  <a:pt x="4990791" y="0"/>
                </a:lnTo>
                <a:lnTo>
                  <a:pt x="4990791" y="1497237"/>
                </a:lnTo>
                <a:lnTo>
                  <a:pt x="0" y="149723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2" name="Picture 1" descr="A table with numbers and text&#10;&#10;AI-generated content may be incorrect.">
            <a:extLst>
              <a:ext uri="{FF2B5EF4-FFF2-40B4-BE49-F238E27FC236}">
                <a16:creationId xmlns:a16="http://schemas.microsoft.com/office/drawing/2014/main" id="{5DEADF68-814B-1EA5-FAED-746090A787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188" y="1927225"/>
            <a:ext cx="10715625" cy="72199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A021DCA-A581-C042-249E-A085C462E0A8}"/>
              </a:ext>
            </a:extLst>
          </p:cNvPr>
          <p:cNvSpPr/>
          <p:nvPr/>
        </p:nvSpPr>
        <p:spPr>
          <a:xfrm>
            <a:off x="995636" y="3932460"/>
            <a:ext cx="10713369" cy="82995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55DC8D9-8B18-D5DD-3F8D-7D5DEBECA5DE}"/>
              </a:ext>
            </a:extLst>
          </p:cNvPr>
          <p:cNvSpPr/>
          <p:nvPr/>
        </p:nvSpPr>
        <p:spPr>
          <a:xfrm>
            <a:off x="989962" y="5410254"/>
            <a:ext cx="10713369" cy="82995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1ED173-F52D-BF4D-97BE-AB3F03C4065B}"/>
              </a:ext>
            </a:extLst>
          </p:cNvPr>
          <p:cNvSpPr/>
          <p:nvPr/>
        </p:nvSpPr>
        <p:spPr>
          <a:xfrm>
            <a:off x="996447" y="6936686"/>
            <a:ext cx="10713369" cy="82995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83E1227-161E-0C21-F434-963C25DF5FFD}"/>
              </a:ext>
            </a:extLst>
          </p:cNvPr>
          <p:cNvSpPr/>
          <p:nvPr/>
        </p:nvSpPr>
        <p:spPr>
          <a:xfrm>
            <a:off x="990773" y="8560395"/>
            <a:ext cx="10713369" cy="82995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266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F4C5EA-575A-3D6A-A2EE-9A1BD7C666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57DF5219-7D4C-0778-6732-76636DCA496B}"/>
              </a:ext>
            </a:extLst>
          </p:cNvPr>
          <p:cNvSpPr txBox="1"/>
          <p:nvPr/>
        </p:nvSpPr>
        <p:spPr>
          <a:xfrm>
            <a:off x="1108187" y="455864"/>
            <a:ext cx="10618042" cy="14465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 b="1">
                <a:latin typeface="Montserrat Ultra-Bold"/>
                <a:ea typeface="Calibri"/>
                <a:cs typeface="Calibri"/>
              </a:rPr>
              <a:t>Built History</a:t>
            </a:r>
            <a:endParaRPr lang="en-US" sz="4400" b="1" dirty="0">
              <a:latin typeface="Montserrat Ultra-Bold"/>
              <a:ea typeface="Calibri"/>
              <a:cs typeface="Calibri"/>
            </a:endParaRPr>
          </a:p>
          <a:p>
            <a:endParaRPr lang="en-US" sz="4400" b="1" dirty="0">
              <a:latin typeface="Montserrat Ultra-Bold"/>
              <a:ea typeface="Calibri"/>
              <a:cs typeface="Calibri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C0DB58D-B484-B218-944E-65FD09BCCAD2}"/>
              </a:ext>
            </a:extLst>
          </p:cNvPr>
          <p:cNvSpPr txBox="1"/>
          <p:nvPr/>
        </p:nvSpPr>
        <p:spPr>
          <a:xfrm>
            <a:off x="1300349" y="2191465"/>
            <a:ext cx="15878159" cy="62898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en-US" sz="3400" dirty="0">
                <a:ea typeface="Calibri"/>
                <a:cs typeface="Calibri"/>
              </a:rPr>
              <a:t>Established as a community in the early 1800s. </a:t>
            </a:r>
            <a:endParaRPr lang="en-US" dirty="0">
              <a:ea typeface="Calibri"/>
              <a:cs typeface="Calibri"/>
            </a:endParaRPr>
          </a:p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en-US" sz="3400" dirty="0">
                <a:ea typeface="Calibri"/>
                <a:cs typeface="Calibri"/>
              </a:rPr>
              <a:t>Our oldest currently standing house was built in 1820 (1909 Center St). At that time, it was a designated village within the township of harborcreek. </a:t>
            </a:r>
            <a:endParaRPr lang="en-US">
              <a:ea typeface="Calibri"/>
              <a:cs typeface="Calibri"/>
            </a:endParaRPr>
          </a:p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en-US" sz="3400" dirty="0">
                <a:ea typeface="Calibri"/>
                <a:cs typeface="Calibri"/>
              </a:rPr>
              <a:t>Incorporated as a Borough in 1912</a:t>
            </a:r>
          </a:p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en-US" sz="3400" dirty="0">
                <a:ea typeface="Calibri"/>
                <a:cs typeface="Calibri"/>
              </a:rPr>
              <a:t>Most of the lots in the Borough were cleared subdivided and roads and right of ways established in the 1900s (Especially ~1920-1950)</a:t>
            </a:r>
          </a:p>
          <a:p>
            <a:pPr>
              <a:lnSpc>
                <a:spcPct val="150000"/>
              </a:lnSpc>
            </a:pPr>
            <a:endParaRPr lang="en-US" sz="3400" b="1" dirty="0">
              <a:ea typeface="Calibri"/>
              <a:cs typeface="Calibri"/>
            </a:endParaRPr>
          </a:p>
          <a:p>
            <a:pPr>
              <a:lnSpc>
                <a:spcPct val="150000"/>
              </a:lnSpc>
            </a:pPr>
            <a:endParaRPr lang="en-US" sz="3400" b="1" dirty="0">
              <a:ea typeface="Calibri"/>
              <a:cs typeface="Calibri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D300B30-33D7-D0CC-01A3-A6C32CC84608}"/>
              </a:ext>
            </a:extLst>
          </p:cNvPr>
          <p:cNvSpPr/>
          <p:nvPr/>
        </p:nvSpPr>
        <p:spPr>
          <a:xfrm>
            <a:off x="1105749" y="1486268"/>
            <a:ext cx="2223216" cy="95280"/>
          </a:xfrm>
          <a:prstGeom prst="rect">
            <a:avLst/>
          </a:prstGeom>
          <a:solidFill>
            <a:srgbClr val="009CD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834DA38-5219-704A-1046-846C1D2C51F8}"/>
              </a:ext>
            </a:extLst>
          </p:cNvPr>
          <p:cNvSpPr/>
          <p:nvPr/>
        </p:nvSpPr>
        <p:spPr>
          <a:xfrm>
            <a:off x="12482087" y="337587"/>
            <a:ext cx="5450055" cy="16578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8">
            <a:extLst>
              <a:ext uri="{FF2B5EF4-FFF2-40B4-BE49-F238E27FC236}">
                <a16:creationId xmlns:a16="http://schemas.microsoft.com/office/drawing/2014/main" id="{8EFFC5FD-A724-CD8B-9266-03C6C3ECFC8C}"/>
              </a:ext>
            </a:extLst>
          </p:cNvPr>
          <p:cNvSpPr/>
          <p:nvPr/>
        </p:nvSpPr>
        <p:spPr>
          <a:xfrm>
            <a:off x="12705953" y="421921"/>
            <a:ext cx="4990791" cy="1497237"/>
          </a:xfrm>
          <a:custGeom>
            <a:avLst/>
            <a:gdLst/>
            <a:ahLst/>
            <a:cxnLst/>
            <a:rect l="l" t="t" r="r" b="b"/>
            <a:pathLst>
              <a:path w="4990791" h="1497237">
                <a:moveTo>
                  <a:pt x="0" y="0"/>
                </a:moveTo>
                <a:lnTo>
                  <a:pt x="4990791" y="0"/>
                </a:lnTo>
                <a:lnTo>
                  <a:pt x="4990791" y="1497237"/>
                </a:lnTo>
                <a:lnTo>
                  <a:pt x="0" y="149723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445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8ABC36-DF84-940B-8F48-4C53AFDC3E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2113231-0011-D6DD-2008-E26D19EF95E2}"/>
              </a:ext>
            </a:extLst>
          </p:cNvPr>
          <p:cNvSpPr/>
          <p:nvPr/>
        </p:nvSpPr>
        <p:spPr>
          <a:xfrm>
            <a:off x="-747" y="-6873"/>
            <a:ext cx="18292560" cy="10285844"/>
          </a:xfrm>
          <a:prstGeom prst="rect">
            <a:avLst/>
          </a:prstGeom>
          <a:solidFill>
            <a:srgbClr val="07288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AC7570E-688D-A4AA-1398-C34B94ED6D87}"/>
              </a:ext>
            </a:extLst>
          </p:cNvPr>
          <p:cNvSpPr/>
          <p:nvPr/>
        </p:nvSpPr>
        <p:spPr>
          <a:xfrm>
            <a:off x="12482087" y="337587"/>
            <a:ext cx="5450055" cy="16578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F85640DF-A3C4-0789-374D-F9598B5E48C8}"/>
              </a:ext>
            </a:extLst>
          </p:cNvPr>
          <p:cNvSpPr/>
          <p:nvPr/>
        </p:nvSpPr>
        <p:spPr>
          <a:xfrm>
            <a:off x="12705953" y="421921"/>
            <a:ext cx="4990791" cy="1497237"/>
          </a:xfrm>
          <a:custGeom>
            <a:avLst/>
            <a:gdLst/>
            <a:ahLst/>
            <a:cxnLst/>
            <a:rect l="l" t="t" r="r" b="b"/>
            <a:pathLst>
              <a:path w="4990791" h="1497237">
                <a:moveTo>
                  <a:pt x="0" y="0"/>
                </a:moveTo>
                <a:lnTo>
                  <a:pt x="4990791" y="0"/>
                </a:lnTo>
                <a:lnTo>
                  <a:pt x="4990791" y="1497237"/>
                </a:lnTo>
                <a:lnTo>
                  <a:pt x="0" y="149723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0D457A76-F428-52FB-08A6-55C5295454CD}"/>
              </a:ext>
            </a:extLst>
          </p:cNvPr>
          <p:cNvSpPr txBox="1"/>
          <p:nvPr/>
        </p:nvSpPr>
        <p:spPr>
          <a:xfrm>
            <a:off x="2709831" y="4454929"/>
            <a:ext cx="14620025" cy="13593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560"/>
              </a:lnSpc>
            </a:pPr>
            <a:r>
              <a:rPr lang="en-US" sz="9600" dirty="0">
                <a:solidFill>
                  <a:schemeClr val="bg1"/>
                </a:solidFill>
                <a:latin typeface="Montserrat Ultra-Bold"/>
              </a:rPr>
              <a:t>Standards – Yards</a:t>
            </a: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EE71005A-375D-4265-7C76-2C55B8032DA4}"/>
              </a:ext>
            </a:extLst>
          </p:cNvPr>
          <p:cNvSpPr txBox="1"/>
          <p:nvPr/>
        </p:nvSpPr>
        <p:spPr>
          <a:xfrm rot="16200000">
            <a:off x="-775100" y="6908446"/>
            <a:ext cx="3974630" cy="4447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20"/>
              </a:lnSpc>
            </a:pPr>
            <a:r>
              <a:rPr lang="en-US" sz="2800">
                <a:solidFill>
                  <a:schemeClr val="bg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Wesleyville.gov</a:t>
            </a:r>
            <a:endParaRPr lang="en-US" sz="2800">
              <a:solidFill>
                <a:schemeClr val="bg1"/>
              </a:solidFill>
              <a:latin typeface="Montserrat Classic"/>
              <a:ea typeface="Montserrat Classic"/>
              <a:cs typeface="Montserrat Classic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EF9081D-6781-6901-3D1B-FD7A7873DDCF}"/>
              </a:ext>
            </a:extLst>
          </p:cNvPr>
          <p:cNvSpPr/>
          <p:nvPr/>
        </p:nvSpPr>
        <p:spPr>
          <a:xfrm>
            <a:off x="1209354" y="-12097"/>
            <a:ext cx="225859" cy="5168236"/>
          </a:xfrm>
          <a:prstGeom prst="rect">
            <a:avLst/>
          </a:prstGeom>
          <a:solidFill>
            <a:srgbClr val="009CD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71373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9B7247-5F3F-0711-3CB2-4481F2961F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83BED0F0-5CD3-379E-72DD-905FD1D47BCC}"/>
              </a:ext>
            </a:extLst>
          </p:cNvPr>
          <p:cNvSpPr txBox="1"/>
          <p:nvPr/>
        </p:nvSpPr>
        <p:spPr>
          <a:xfrm>
            <a:off x="1108187" y="455864"/>
            <a:ext cx="10618042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 b="1" dirty="0">
                <a:latin typeface="Montserrat Ultra-Bold"/>
                <a:ea typeface="Calibri"/>
                <a:cs typeface="Calibri"/>
              </a:rPr>
              <a:t>Yards Requirements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5089E4E-C9FB-4460-AFA2-12B2851317A9}"/>
              </a:ext>
            </a:extLst>
          </p:cNvPr>
          <p:cNvSpPr txBox="1"/>
          <p:nvPr/>
        </p:nvSpPr>
        <p:spPr>
          <a:xfrm>
            <a:off x="1200336" y="1998108"/>
            <a:ext cx="15878159" cy="28735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sz="3400" dirty="0">
                <a:ea typeface="Calibri"/>
                <a:cs typeface="Calibri"/>
              </a:rPr>
              <a:t>How are yard requirements measured in the real world?</a:t>
            </a:r>
          </a:p>
          <a:p>
            <a:pPr marL="457200" indent="-457200">
              <a:lnSpc>
                <a:spcPct val="150000"/>
              </a:lnSpc>
              <a:buFont typeface="Calibri"/>
              <a:buChar char="-"/>
            </a:pPr>
            <a:r>
              <a:rPr lang="en-US" sz="2800" dirty="0"/>
              <a:t>"Yard setback depths shall be measured from the edge of the street right-of-way and/or the adjoining property line."</a:t>
            </a:r>
            <a:endParaRPr lang="en-US" sz="2800" dirty="0">
              <a:highlight>
                <a:srgbClr val="FFFFFF"/>
              </a:highlight>
              <a:latin typeface="Aptos"/>
              <a:ea typeface="Calibri"/>
              <a:cs typeface="Calibri"/>
            </a:endParaRPr>
          </a:p>
          <a:p>
            <a:pPr marL="457200" indent="-457200">
              <a:lnSpc>
                <a:spcPct val="150000"/>
              </a:lnSpc>
              <a:buFont typeface="Calibri"/>
              <a:buChar char="-"/>
            </a:pPr>
            <a:endParaRPr lang="en-US" sz="3400" dirty="0">
              <a:ea typeface="Calibri"/>
              <a:cs typeface="Calibri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B91A9F2-39EA-9765-FD6E-287C1D9C70DC}"/>
              </a:ext>
            </a:extLst>
          </p:cNvPr>
          <p:cNvSpPr/>
          <p:nvPr/>
        </p:nvSpPr>
        <p:spPr>
          <a:xfrm>
            <a:off x="1105749" y="1486268"/>
            <a:ext cx="2223216" cy="95280"/>
          </a:xfrm>
          <a:prstGeom prst="rect">
            <a:avLst/>
          </a:prstGeom>
          <a:solidFill>
            <a:srgbClr val="009CD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4A2EA4B-8FD3-EBA7-B9EA-7E192ED050D3}"/>
              </a:ext>
            </a:extLst>
          </p:cNvPr>
          <p:cNvSpPr/>
          <p:nvPr/>
        </p:nvSpPr>
        <p:spPr>
          <a:xfrm>
            <a:off x="12482087" y="337587"/>
            <a:ext cx="5450055" cy="16578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8">
            <a:extLst>
              <a:ext uri="{FF2B5EF4-FFF2-40B4-BE49-F238E27FC236}">
                <a16:creationId xmlns:a16="http://schemas.microsoft.com/office/drawing/2014/main" id="{F83E9467-E99E-73DD-3892-B62A3919B92B}"/>
              </a:ext>
            </a:extLst>
          </p:cNvPr>
          <p:cNvSpPr/>
          <p:nvPr/>
        </p:nvSpPr>
        <p:spPr>
          <a:xfrm>
            <a:off x="12705953" y="421921"/>
            <a:ext cx="4990791" cy="1497237"/>
          </a:xfrm>
          <a:custGeom>
            <a:avLst/>
            <a:gdLst/>
            <a:ahLst/>
            <a:cxnLst/>
            <a:rect l="l" t="t" r="r" b="b"/>
            <a:pathLst>
              <a:path w="4990791" h="1497237">
                <a:moveTo>
                  <a:pt x="0" y="0"/>
                </a:moveTo>
                <a:lnTo>
                  <a:pt x="4990791" y="0"/>
                </a:lnTo>
                <a:lnTo>
                  <a:pt x="4990791" y="1497237"/>
                </a:lnTo>
                <a:lnTo>
                  <a:pt x="0" y="149723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393BBFC-11AA-1FC5-83B7-882564846F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45" y="4475798"/>
            <a:ext cx="9521190" cy="5358765"/>
          </a:xfrm>
          <a:prstGeom prst="rect">
            <a:avLst/>
          </a:prstGeom>
        </p:spPr>
      </p:pic>
      <p:pic>
        <p:nvPicPr>
          <p:cNvPr id="3" name="Picture 2" descr="A view from above of houses&#10;&#10;AI-generated content may be incorrect.">
            <a:extLst>
              <a:ext uri="{FF2B5EF4-FFF2-40B4-BE49-F238E27FC236}">
                <a16:creationId xmlns:a16="http://schemas.microsoft.com/office/drawing/2014/main" id="{AB6AD03B-24C3-989F-9465-FC6017B019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7480" y="3951922"/>
            <a:ext cx="4876800" cy="585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95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A2839F-BC2B-27C8-3ECB-EEA827F5C1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8637E692-D1C1-325A-EBB1-77F763DD89C4}"/>
              </a:ext>
            </a:extLst>
          </p:cNvPr>
          <p:cNvSpPr txBox="1"/>
          <p:nvPr/>
        </p:nvSpPr>
        <p:spPr>
          <a:xfrm>
            <a:off x="1108187" y="455864"/>
            <a:ext cx="10618042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 b="1" dirty="0">
                <a:latin typeface="Montserrat Ultra-Bold"/>
                <a:ea typeface="Calibri"/>
                <a:cs typeface="Calibri"/>
              </a:rPr>
              <a:t>Yards Requirements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4652AC0-C095-2605-A33D-553A7FADC597}"/>
              </a:ext>
            </a:extLst>
          </p:cNvPr>
          <p:cNvSpPr/>
          <p:nvPr/>
        </p:nvSpPr>
        <p:spPr>
          <a:xfrm>
            <a:off x="1105749" y="1486268"/>
            <a:ext cx="2223216" cy="95280"/>
          </a:xfrm>
          <a:prstGeom prst="rect">
            <a:avLst/>
          </a:prstGeom>
          <a:solidFill>
            <a:srgbClr val="009CD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E3797AA-DE90-FF58-3F80-4094A10084B0}"/>
              </a:ext>
            </a:extLst>
          </p:cNvPr>
          <p:cNvSpPr/>
          <p:nvPr/>
        </p:nvSpPr>
        <p:spPr>
          <a:xfrm>
            <a:off x="12482087" y="337587"/>
            <a:ext cx="5450055" cy="16578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8">
            <a:extLst>
              <a:ext uri="{FF2B5EF4-FFF2-40B4-BE49-F238E27FC236}">
                <a16:creationId xmlns:a16="http://schemas.microsoft.com/office/drawing/2014/main" id="{B244AF12-433C-7F9B-2BFB-B23CE3A851C6}"/>
              </a:ext>
            </a:extLst>
          </p:cNvPr>
          <p:cNvSpPr/>
          <p:nvPr/>
        </p:nvSpPr>
        <p:spPr>
          <a:xfrm>
            <a:off x="12705953" y="421921"/>
            <a:ext cx="4990791" cy="1497237"/>
          </a:xfrm>
          <a:custGeom>
            <a:avLst/>
            <a:gdLst/>
            <a:ahLst/>
            <a:cxnLst/>
            <a:rect l="l" t="t" r="r" b="b"/>
            <a:pathLst>
              <a:path w="4990791" h="1497237">
                <a:moveTo>
                  <a:pt x="0" y="0"/>
                </a:moveTo>
                <a:lnTo>
                  <a:pt x="4990791" y="0"/>
                </a:lnTo>
                <a:lnTo>
                  <a:pt x="4990791" y="1497237"/>
                </a:lnTo>
                <a:lnTo>
                  <a:pt x="0" y="149723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3" name="Picture 2" descr="A view from above of houses&#10;&#10;AI-generated content may be incorrect.">
            <a:extLst>
              <a:ext uri="{FF2B5EF4-FFF2-40B4-BE49-F238E27FC236}">
                <a16:creationId xmlns:a16="http://schemas.microsoft.com/office/drawing/2014/main" id="{FCACA12B-0EC5-B0B2-7F37-979E4FFF02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520" y="1787842"/>
            <a:ext cx="6720840" cy="8082915"/>
          </a:xfrm>
          <a:prstGeom prst="rect">
            <a:avLst/>
          </a:prstGeom>
        </p:spPr>
      </p:pic>
      <p:sp>
        <p:nvSpPr>
          <p:cNvPr id="4" name="TextBox 2">
            <a:extLst>
              <a:ext uri="{FF2B5EF4-FFF2-40B4-BE49-F238E27FC236}">
                <a16:creationId xmlns:a16="http://schemas.microsoft.com/office/drawing/2014/main" id="{281D08BA-1A46-39EC-4D86-A8A24B29DFB1}"/>
              </a:ext>
            </a:extLst>
          </p:cNvPr>
          <p:cNvSpPr txBox="1"/>
          <p:nvPr/>
        </p:nvSpPr>
        <p:spPr>
          <a:xfrm>
            <a:off x="8500296" y="2302908"/>
            <a:ext cx="8898239" cy="707469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3400" dirty="0">
                <a:ea typeface="Calibri"/>
                <a:cs typeface="Calibri"/>
              </a:rPr>
              <a:t>Lot Specs – 38 x 120</a:t>
            </a:r>
          </a:p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en-US" sz="3400" dirty="0">
                <a:ea typeface="Calibri"/>
                <a:cs typeface="Calibri"/>
              </a:rPr>
              <a:t>38ft wide, minimum amount of right of way frontage. </a:t>
            </a:r>
          </a:p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en-US" sz="3400" dirty="0">
                <a:ea typeface="Calibri"/>
                <a:cs typeface="Calibri"/>
              </a:rPr>
              <a:t>120ft depth</a:t>
            </a:r>
          </a:p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en-US" sz="3400" dirty="0">
                <a:ea typeface="Calibri"/>
                <a:cs typeface="Calibri"/>
              </a:rPr>
              <a:t>4,560sqft lot - "Lot Area"</a:t>
            </a:r>
          </a:p>
          <a:p>
            <a:pPr>
              <a:lnSpc>
                <a:spcPct val="150000"/>
              </a:lnSpc>
            </a:pPr>
            <a:endParaRPr lang="en-US" sz="3400" dirty="0">
              <a:ea typeface="Calibri"/>
              <a:cs typeface="Calibri"/>
            </a:endParaRPr>
          </a:p>
          <a:p>
            <a:pPr>
              <a:lnSpc>
                <a:spcPct val="150000"/>
              </a:lnSpc>
            </a:pPr>
            <a:r>
              <a:rPr lang="en-US" sz="3400" dirty="0">
                <a:ea typeface="Calibri"/>
                <a:cs typeface="Calibri"/>
              </a:rPr>
              <a:t>Right of ways.</a:t>
            </a:r>
            <a:endParaRPr lang="en-US" dirty="0"/>
          </a:p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en-US" sz="3400" dirty="0">
                <a:ea typeface="Calibri"/>
                <a:cs typeface="Calibri"/>
              </a:rPr>
              <a:t>Woodlawn Right-of-Way – 50ft</a:t>
            </a:r>
          </a:p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en-US" sz="3400" dirty="0">
                <a:ea typeface="Calibri"/>
                <a:cs typeface="Calibri"/>
              </a:rPr>
              <a:t>Woodlawn Ave  - Street Width – 26ft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098A6D9-8EC7-DFD0-B8E7-17CB67FC0260}"/>
              </a:ext>
            </a:extLst>
          </p:cNvPr>
          <p:cNvCxnSpPr/>
          <p:nvPr/>
        </p:nvCxnSpPr>
        <p:spPr>
          <a:xfrm flipV="1">
            <a:off x="2514600" y="7330440"/>
            <a:ext cx="1615440" cy="30480"/>
          </a:xfrm>
          <a:prstGeom prst="straightConnector1">
            <a:avLst/>
          </a:prstGeom>
          <a:ln>
            <a:solidFill>
              <a:srgbClr val="072887"/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42D70F1-8B6A-D0E9-C918-B9D800F60A86}"/>
              </a:ext>
            </a:extLst>
          </p:cNvPr>
          <p:cNvCxnSpPr>
            <a:cxnSpLocks/>
          </p:cNvCxnSpPr>
          <p:nvPr/>
        </p:nvCxnSpPr>
        <p:spPr>
          <a:xfrm flipH="1" flipV="1">
            <a:off x="4648200" y="7879079"/>
            <a:ext cx="45720" cy="1645920"/>
          </a:xfrm>
          <a:prstGeom prst="straightConnector1">
            <a:avLst/>
          </a:prstGeom>
          <a:ln>
            <a:solidFill>
              <a:srgbClr val="072887"/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C1B9AFE-5E62-C162-9330-3D4D874781B7}"/>
              </a:ext>
            </a:extLst>
          </p:cNvPr>
          <p:cNvCxnSpPr>
            <a:cxnSpLocks/>
          </p:cNvCxnSpPr>
          <p:nvPr/>
        </p:nvCxnSpPr>
        <p:spPr>
          <a:xfrm flipH="1" flipV="1">
            <a:off x="6553199" y="7056118"/>
            <a:ext cx="121920" cy="3291840"/>
          </a:xfrm>
          <a:prstGeom prst="straightConnector1">
            <a:avLst/>
          </a:prstGeom>
          <a:ln>
            <a:solidFill>
              <a:srgbClr val="072887"/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921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59ABB0-E7B6-7CFD-F7C0-5457C220C6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9128133C-3F16-B1B7-3538-B6BA1EFDBA89}"/>
              </a:ext>
            </a:extLst>
          </p:cNvPr>
          <p:cNvSpPr txBox="1"/>
          <p:nvPr/>
        </p:nvSpPr>
        <p:spPr>
          <a:xfrm>
            <a:off x="1108187" y="455864"/>
            <a:ext cx="10618042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 b="1" dirty="0">
                <a:latin typeface="Montserrat Ultra-Bold"/>
                <a:ea typeface="Calibri"/>
                <a:cs typeface="Calibri"/>
              </a:rPr>
              <a:t>Yards Requirements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178BA4B-9F08-580C-C0D6-04AAF249259F}"/>
              </a:ext>
            </a:extLst>
          </p:cNvPr>
          <p:cNvSpPr/>
          <p:nvPr/>
        </p:nvSpPr>
        <p:spPr>
          <a:xfrm>
            <a:off x="1105749" y="1486268"/>
            <a:ext cx="2223216" cy="95280"/>
          </a:xfrm>
          <a:prstGeom prst="rect">
            <a:avLst/>
          </a:prstGeom>
          <a:solidFill>
            <a:srgbClr val="009CD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1CC7B76-051B-A037-68C6-5FB873AE283D}"/>
              </a:ext>
            </a:extLst>
          </p:cNvPr>
          <p:cNvSpPr/>
          <p:nvPr/>
        </p:nvSpPr>
        <p:spPr>
          <a:xfrm>
            <a:off x="12482087" y="337587"/>
            <a:ext cx="5450055" cy="16578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8">
            <a:extLst>
              <a:ext uri="{FF2B5EF4-FFF2-40B4-BE49-F238E27FC236}">
                <a16:creationId xmlns:a16="http://schemas.microsoft.com/office/drawing/2014/main" id="{B892FD09-27CE-7935-3304-7840FCDF687E}"/>
              </a:ext>
            </a:extLst>
          </p:cNvPr>
          <p:cNvSpPr/>
          <p:nvPr/>
        </p:nvSpPr>
        <p:spPr>
          <a:xfrm>
            <a:off x="12705953" y="421921"/>
            <a:ext cx="4990791" cy="1497237"/>
          </a:xfrm>
          <a:custGeom>
            <a:avLst/>
            <a:gdLst/>
            <a:ahLst/>
            <a:cxnLst/>
            <a:rect l="l" t="t" r="r" b="b"/>
            <a:pathLst>
              <a:path w="4990791" h="1497237">
                <a:moveTo>
                  <a:pt x="0" y="0"/>
                </a:moveTo>
                <a:lnTo>
                  <a:pt x="4990791" y="0"/>
                </a:lnTo>
                <a:lnTo>
                  <a:pt x="4990791" y="1497237"/>
                </a:lnTo>
                <a:lnTo>
                  <a:pt x="0" y="149723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AC6207CF-20EB-165B-1306-BC9FD0808247}"/>
              </a:ext>
            </a:extLst>
          </p:cNvPr>
          <p:cNvSpPr txBox="1"/>
          <p:nvPr/>
        </p:nvSpPr>
        <p:spPr>
          <a:xfrm>
            <a:off x="8500296" y="2302908"/>
            <a:ext cx="8898239" cy="707469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3400" dirty="0">
                <a:ea typeface="Calibri"/>
                <a:cs typeface="Calibri"/>
              </a:rPr>
              <a:t>Yard Requirements</a:t>
            </a:r>
          </a:p>
          <a:p>
            <a:pPr marL="457200" indent="-457200">
              <a:lnSpc>
                <a:spcPct val="150000"/>
              </a:lnSpc>
              <a:buFont typeface="Calibri"/>
              <a:buChar char="-"/>
            </a:pPr>
            <a:r>
              <a:rPr lang="en-US" sz="3400" dirty="0">
                <a:ea typeface="Calibri"/>
                <a:cs typeface="Calibri"/>
              </a:rPr>
              <a:t>Front Yard – measured from the edge of the right of way. Typically easily identifiable from the presence of the sidewalk.</a:t>
            </a:r>
          </a:p>
          <a:p>
            <a:pPr marL="457200" indent="-457200">
              <a:lnSpc>
                <a:spcPct val="150000"/>
              </a:lnSpc>
              <a:buFont typeface="Calibri"/>
              <a:buChar char="-"/>
            </a:pPr>
            <a:r>
              <a:rPr lang="en-US" sz="3400" dirty="0">
                <a:ea typeface="Calibri"/>
                <a:cs typeface="Calibri"/>
              </a:rPr>
              <a:t>Side Yard</a:t>
            </a:r>
          </a:p>
          <a:p>
            <a:pPr marL="914400" lvl="1" indent="-457200">
              <a:lnSpc>
                <a:spcPct val="150000"/>
              </a:lnSpc>
              <a:buFont typeface="Courier New"/>
              <a:buChar char="o"/>
            </a:pPr>
            <a:r>
              <a:rPr lang="en-US" sz="3400" dirty="0">
                <a:ea typeface="Calibri"/>
                <a:cs typeface="Calibri"/>
              </a:rPr>
              <a:t>Measured from the neighboring property line on both sides</a:t>
            </a:r>
          </a:p>
          <a:p>
            <a:pPr marL="914400" lvl="1" indent="-457200">
              <a:lnSpc>
                <a:spcPct val="150000"/>
              </a:lnSpc>
              <a:buFont typeface="Courier New"/>
              <a:buChar char="o"/>
            </a:pPr>
            <a:r>
              <a:rPr lang="en-US" sz="3400" dirty="0">
                <a:ea typeface="Calibri"/>
                <a:cs typeface="Calibri"/>
              </a:rPr>
              <a:t>Built environment – often uneven to accommodate driveway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BFCB841-60A9-6AE0-5B35-FEAE8330677E}"/>
              </a:ext>
            </a:extLst>
          </p:cNvPr>
          <p:cNvCxnSpPr/>
          <p:nvPr/>
        </p:nvCxnSpPr>
        <p:spPr>
          <a:xfrm flipV="1">
            <a:off x="2514600" y="7330440"/>
            <a:ext cx="1615440" cy="30480"/>
          </a:xfrm>
          <a:prstGeom prst="straightConnector1">
            <a:avLst/>
          </a:prstGeom>
          <a:ln>
            <a:solidFill>
              <a:srgbClr val="072887"/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Picture 6" descr="A view from above of houses&#10;&#10;AI-generated content may be incorrect.">
            <a:extLst>
              <a:ext uri="{FF2B5EF4-FFF2-40B4-BE49-F238E27FC236}">
                <a16:creationId xmlns:a16="http://schemas.microsoft.com/office/drawing/2014/main" id="{A2E19C73-8CDA-8EE0-6996-3BBAE3E3B0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4920" y="1940242"/>
            <a:ext cx="6720840" cy="808291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9AD9C18-8DCC-1438-359D-5A547D76F91B}"/>
              </a:ext>
            </a:extLst>
          </p:cNvPr>
          <p:cNvSpPr/>
          <p:nvPr/>
        </p:nvSpPr>
        <p:spPr>
          <a:xfrm>
            <a:off x="1253490" y="7254240"/>
            <a:ext cx="6736080" cy="277749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31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C62DE9-5F11-3807-B8AF-EF29CD9E92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EE1DC403-00EF-1BE1-2EB0-2FB02AEB6A0D}"/>
              </a:ext>
            </a:extLst>
          </p:cNvPr>
          <p:cNvSpPr txBox="1"/>
          <p:nvPr/>
        </p:nvSpPr>
        <p:spPr>
          <a:xfrm>
            <a:off x="1108187" y="455864"/>
            <a:ext cx="10618042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 b="1" dirty="0">
                <a:latin typeface="Montserrat Ultra-Bold"/>
                <a:ea typeface="Calibri"/>
                <a:cs typeface="Calibri"/>
              </a:rPr>
              <a:t>Yards Requirements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825CCF4-AE3E-9235-4160-12867779BCBA}"/>
              </a:ext>
            </a:extLst>
          </p:cNvPr>
          <p:cNvSpPr/>
          <p:nvPr/>
        </p:nvSpPr>
        <p:spPr>
          <a:xfrm>
            <a:off x="1105749" y="1486268"/>
            <a:ext cx="2223216" cy="95280"/>
          </a:xfrm>
          <a:prstGeom prst="rect">
            <a:avLst/>
          </a:prstGeom>
          <a:solidFill>
            <a:srgbClr val="009CD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42DF382-2634-74EC-4C27-BBC417964BDF}"/>
              </a:ext>
            </a:extLst>
          </p:cNvPr>
          <p:cNvSpPr/>
          <p:nvPr/>
        </p:nvSpPr>
        <p:spPr>
          <a:xfrm>
            <a:off x="12482087" y="337587"/>
            <a:ext cx="5450055" cy="16578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8">
            <a:extLst>
              <a:ext uri="{FF2B5EF4-FFF2-40B4-BE49-F238E27FC236}">
                <a16:creationId xmlns:a16="http://schemas.microsoft.com/office/drawing/2014/main" id="{0CA0E25A-5E2E-2F53-C338-9EF1C8CC7C6B}"/>
              </a:ext>
            </a:extLst>
          </p:cNvPr>
          <p:cNvSpPr/>
          <p:nvPr/>
        </p:nvSpPr>
        <p:spPr>
          <a:xfrm>
            <a:off x="12705953" y="421921"/>
            <a:ext cx="4990791" cy="1497237"/>
          </a:xfrm>
          <a:custGeom>
            <a:avLst/>
            <a:gdLst/>
            <a:ahLst/>
            <a:cxnLst/>
            <a:rect l="l" t="t" r="r" b="b"/>
            <a:pathLst>
              <a:path w="4990791" h="1497237">
                <a:moveTo>
                  <a:pt x="0" y="0"/>
                </a:moveTo>
                <a:lnTo>
                  <a:pt x="4990791" y="0"/>
                </a:lnTo>
                <a:lnTo>
                  <a:pt x="4990791" y="1497237"/>
                </a:lnTo>
                <a:lnTo>
                  <a:pt x="0" y="149723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88EBD549-8726-1338-BB28-587C29CC1694}"/>
              </a:ext>
            </a:extLst>
          </p:cNvPr>
          <p:cNvSpPr txBox="1"/>
          <p:nvPr/>
        </p:nvSpPr>
        <p:spPr>
          <a:xfrm>
            <a:off x="8500296" y="2302908"/>
            <a:ext cx="8898239" cy="6289863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3400" dirty="0">
                <a:ea typeface="Calibri"/>
                <a:cs typeface="Calibri"/>
              </a:rPr>
              <a:t>Yard Requirements</a:t>
            </a:r>
          </a:p>
          <a:p>
            <a:pPr marL="457200" indent="-457200">
              <a:lnSpc>
                <a:spcPct val="150000"/>
              </a:lnSpc>
              <a:buFont typeface="Calibri"/>
              <a:buChar char="-"/>
            </a:pPr>
            <a:r>
              <a:rPr lang="en-US" sz="3400" dirty="0">
                <a:ea typeface="Calibri"/>
                <a:cs typeface="Calibri"/>
              </a:rPr>
              <a:t>Rear Yards - Backyards</a:t>
            </a:r>
          </a:p>
          <a:p>
            <a:pPr marL="457200" indent="-457200">
              <a:lnSpc>
                <a:spcPct val="150000"/>
              </a:lnSpc>
              <a:buFont typeface="Calibri"/>
              <a:buChar char="-"/>
            </a:pPr>
            <a:endParaRPr lang="en-US" sz="3400" dirty="0">
              <a:ea typeface="Calibri"/>
              <a:cs typeface="Calibri"/>
            </a:endParaRPr>
          </a:p>
          <a:p>
            <a:pPr>
              <a:lnSpc>
                <a:spcPct val="150000"/>
              </a:lnSpc>
            </a:pPr>
            <a:endParaRPr lang="en-US" sz="3400" dirty="0">
              <a:ea typeface="Calibri"/>
              <a:cs typeface="Calibri"/>
            </a:endParaRPr>
          </a:p>
          <a:p>
            <a:pPr>
              <a:lnSpc>
                <a:spcPct val="150000"/>
              </a:lnSpc>
            </a:pPr>
            <a:endParaRPr lang="en-US" sz="3400" dirty="0">
              <a:ea typeface="Calibri"/>
              <a:cs typeface="Calibri"/>
            </a:endParaRPr>
          </a:p>
          <a:p>
            <a:pPr>
              <a:lnSpc>
                <a:spcPct val="150000"/>
              </a:lnSpc>
            </a:pPr>
            <a:r>
              <a:rPr lang="en-US" sz="3400" dirty="0">
                <a:ea typeface="Calibri"/>
                <a:cs typeface="Calibri"/>
              </a:rPr>
              <a:t>Note – It's pretty unreasonable for the local government to require both a large front yard and a large rear yard.</a:t>
            </a:r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72755F1-E041-3C4E-28C7-B8956E97F4D1}"/>
              </a:ext>
            </a:extLst>
          </p:cNvPr>
          <p:cNvCxnSpPr/>
          <p:nvPr/>
        </p:nvCxnSpPr>
        <p:spPr>
          <a:xfrm flipV="1">
            <a:off x="2514600" y="7330440"/>
            <a:ext cx="1615440" cy="30480"/>
          </a:xfrm>
          <a:prstGeom prst="straightConnector1">
            <a:avLst/>
          </a:prstGeom>
          <a:ln>
            <a:solidFill>
              <a:srgbClr val="072887"/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Picture 6" descr="A view from above of houses&#10;&#10;AI-generated content may be incorrect.">
            <a:extLst>
              <a:ext uri="{FF2B5EF4-FFF2-40B4-BE49-F238E27FC236}">
                <a16:creationId xmlns:a16="http://schemas.microsoft.com/office/drawing/2014/main" id="{8B8C911C-9277-A6B6-C9CB-E5B6A6A8F2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4920" y="1940242"/>
            <a:ext cx="6720840" cy="808291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220D737F-5F46-F253-E0D6-7403C9CA4A76}"/>
              </a:ext>
            </a:extLst>
          </p:cNvPr>
          <p:cNvSpPr/>
          <p:nvPr/>
        </p:nvSpPr>
        <p:spPr>
          <a:xfrm>
            <a:off x="1253490" y="7254240"/>
            <a:ext cx="6736080" cy="277749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502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654FBA-9CEE-0E73-5FC2-E99E7BB216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90577281-5954-E1F5-CD54-872B6F48D0B9}"/>
              </a:ext>
            </a:extLst>
          </p:cNvPr>
          <p:cNvSpPr txBox="1"/>
          <p:nvPr/>
        </p:nvSpPr>
        <p:spPr>
          <a:xfrm>
            <a:off x="1108187" y="455864"/>
            <a:ext cx="10618042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 b="1" dirty="0">
                <a:latin typeface="Montserrat Ultra-Bold"/>
                <a:ea typeface="Calibri"/>
                <a:cs typeface="Calibri"/>
              </a:rPr>
              <a:t>Yards Requirements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38EA23F-D0BC-D9F7-C7D9-EC90FE5FC052}"/>
              </a:ext>
            </a:extLst>
          </p:cNvPr>
          <p:cNvSpPr txBox="1"/>
          <p:nvPr/>
        </p:nvSpPr>
        <p:spPr>
          <a:xfrm>
            <a:off x="1200336" y="2196228"/>
            <a:ext cx="15878159" cy="707469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sz="3400" dirty="0">
                <a:ea typeface="Calibri"/>
                <a:cs typeface="Calibri"/>
              </a:rPr>
              <a:t>This section will look district by district at each type of yard requirement and compare the</a:t>
            </a:r>
            <a:endParaRPr lang="en-US" dirty="0">
              <a:ea typeface="Calibri"/>
              <a:cs typeface="Calibri"/>
            </a:endParaRPr>
          </a:p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en-US" sz="3400" dirty="0">
                <a:ea typeface="Calibri"/>
                <a:cs typeface="Calibri"/>
              </a:rPr>
              <a:t>Borough's built history,</a:t>
            </a:r>
            <a:endParaRPr lang="en-US" dirty="0">
              <a:ea typeface="Calibri"/>
              <a:cs typeface="Calibri"/>
            </a:endParaRPr>
          </a:p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en-US" sz="3400" dirty="0">
                <a:ea typeface="Calibri"/>
                <a:cs typeface="Calibri"/>
              </a:rPr>
              <a:t>the 1950s zoning,</a:t>
            </a:r>
            <a:endParaRPr lang="en-US" dirty="0">
              <a:ea typeface="Calibri"/>
              <a:cs typeface="Calibri"/>
            </a:endParaRPr>
          </a:p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en-US" sz="3400" dirty="0">
                <a:ea typeface="Calibri"/>
                <a:cs typeface="Calibri"/>
              </a:rPr>
              <a:t>the recommended 2026 zoning,</a:t>
            </a:r>
            <a:endParaRPr lang="en-US" dirty="0">
              <a:ea typeface="Calibri"/>
              <a:cs typeface="Calibri"/>
            </a:endParaRPr>
          </a:p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en-US" sz="3400" dirty="0">
                <a:ea typeface="Calibri"/>
                <a:cs typeface="Calibri"/>
              </a:rPr>
              <a:t>and the current 1980s zoning.</a:t>
            </a:r>
            <a:endParaRPr lang="en-US">
              <a:ea typeface="Calibri"/>
              <a:cs typeface="Calibri"/>
            </a:endParaRPr>
          </a:p>
          <a:p>
            <a:pPr>
              <a:lnSpc>
                <a:spcPct val="150000"/>
              </a:lnSpc>
            </a:pPr>
            <a:endParaRPr lang="en-US" sz="3400" dirty="0">
              <a:ea typeface="Calibri"/>
              <a:cs typeface="Calibri"/>
            </a:endParaRPr>
          </a:p>
          <a:p>
            <a:pPr>
              <a:lnSpc>
                <a:spcPct val="150000"/>
              </a:lnSpc>
            </a:pPr>
            <a:r>
              <a:rPr lang="en-US" sz="3400" dirty="0">
                <a:ea typeface="Calibri"/>
                <a:cs typeface="Calibri"/>
              </a:rPr>
              <a:t>Note – For the most part, I am recommending that the Borough return to the level of the 1950s zoning, however in some key categories I recommend returning to a standard based on built examples and not the Borough's initial zoning attempt.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A1319F3-ABDC-2A72-201A-075507F6BC33}"/>
              </a:ext>
            </a:extLst>
          </p:cNvPr>
          <p:cNvSpPr/>
          <p:nvPr/>
        </p:nvSpPr>
        <p:spPr>
          <a:xfrm>
            <a:off x="1105749" y="1486268"/>
            <a:ext cx="2223216" cy="95280"/>
          </a:xfrm>
          <a:prstGeom prst="rect">
            <a:avLst/>
          </a:prstGeom>
          <a:solidFill>
            <a:srgbClr val="009CD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BF1D9DB-0714-65FD-AD8B-071E69E27480}"/>
              </a:ext>
            </a:extLst>
          </p:cNvPr>
          <p:cNvSpPr/>
          <p:nvPr/>
        </p:nvSpPr>
        <p:spPr>
          <a:xfrm>
            <a:off x="12482087" y="337587"/>
            <a:ext cx="5450055" cy="16578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8">
            <a:extLst>
              <a:ext uri="{FF2B5EF4-FFF2-40B4-BE49-F238E27FC236}">
                <a16:creationId xmlns:a16="http://schemas.microsoft.com/office/drawing/2014/main" id="{AE34C50A-3760-F3F0-5A8F-B7846E523E80}"/>
              </a:ext>
            </a:extLst>
          </p:cNvPr>
          <p:cNvSpPr/>
          <p:nvPr/>
        </p:nvSpPr>
        <p:spPr>
          <a:xfrm>
            <a:off x="12705953" y="421921"/>
            <a:ext cx="4990791" cy="1497237"/>
          </a:xfrm>
          <a:custGeom>
            <a:avLst/>
            <a:gdLst/>
            <a:ahLst/>
            <a:cxnLst/>
            <a:rect l="l" t="t" r="r" b="b"/>
            <a:pathLst>
              <a:path w="4990791" h="1497237">
                <a:moveTo>
                  <a:pt x="0" y="0"/>
                </a:moveTo>
                <a:lnTo>
                  <a:pt x="4990791" y="0"/>
                </a:lnTo>
                <a:lnTo>
                  <a:pt x="4990791" y="1497237"/>
                </a:lnTo>
                <a:lnTo>
                  <a:pt x="0" y="149723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792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0C881F-17AB-1B0F-32FB-B3028FAE35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F4E1D19D-435B-A2C4-B2C9-1885D8DDDE5B}"/>
              </a:ext>
            </a:extLst>
          </p:cNvPr>
          <p:cNvSpPr txBox="1"/>
          <p:nvPr/>
        </p:nvSpPr>
        <p:spPr>
          <a:xfrm>
            <a:off x="1108187" y="455864"/>
            <a:ext cx="10618042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 b="1" dirty="0">
                <a:latin typeface="Montserrat Ultra-Bold"/>
                <a:ea typeface="Calibri"/>
                <a:cs typeface="Calibri"/>
              </a:rPr>
              <a:t>Yards for Business District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1FF254E-8E49-0DF1-5652-8FD8D621316C}"/>
              </a:ext>
            </a:extLst>
          </p:cNvPr>
          <p:cNvSpPr txBox="1"/>
          <p:nvPr/>
        </p:nvSpPr>
        <p:spPr>
          <a:xfrm>
            <a:off x="1200336" y="2577228"/>
            <a:ext cx="15878159" cy="393537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sz="3400" dirty="0">
                <a:ea typeface="Calibri"/>
                <a:cs typeface="Calibri"/>
              </a:rPr>
              <a:t>1st Phase of Borough Development</a:t>
            </a:r>
            <a:endParaRPr lang="en-US" dirty="0">
              <a:ea typeface="Calibri"/>
              <a:cs typeface="Calibri"/>
            </a:endParaRPr>
          </a:p>
          <a:p>
            <a:pPr marL="457200" indent="-457200">
              <a:lnSpc>
                <a:spcPct val="150000"/>
              </a:lnSpc>
              <a:buFont typeface="Calibri"/>
              <a:buChar char="-"/>
            </a:pPr>
            <a:r>
              <a:rPr lang="en-US" sz="3400" dirty="0">
                <a:ea typeface="Calibri"/>
                <a:cs typeface="Calibri"/>
              </a:rPr>
              <a:t>It was commonplace for little to no yard requirements to be present when constructed. </a:t>
            </a:r>
            <a:endParaRPr lang="en-US">
              <a:ea typeface="Calibri"/>
              <a:cs typeface="Calibri"/>
            </a:endParaRPr>
          </a:p>
          <a:p>
            <a:pPr marL="457200" indent="-457200">
              <a:lnSpc>
                <a:spcPct val="150000"/>
              </a:lnSpc>
              <a:buFont typeface="Calibri"/>
              <a:buChar char="-"/>
            </a:pPr>
            <a:r>
              <a:rPr lang="en-US" sz="3400" dirty="0">
                <a:ea typeface="Calibri"/>
                <a:cs typeface="Calibri"/>
              </a:rPr>
              <a:t>Think of the 1900s – 1940s Main street structures such as Yurkovic Plumbing, Terry Etzel's, JDL Computer, etc.</a:t>
            </a:r>
            <a:endParaRPr lang="en-US">
              <a:ea typeface="Calibri"/>
              <a:cs typeface="Calibri"/>
            </a:endParaRPr>
          </a:p>
          <a:p>
            <a:pPr marL="457200" indent="-457200">
              <a:lnSpc>
                <a:spcPct val="150000"/>
              </a:lnSpc>
              <a:buFont typeface="Calibri"/>
              <a:buChar char="-"/>
            </a:pPr>
            <a:endParaRPr lang="en-US" sz="3400" dirty="0">
              <a:ea typeface="Calibri"/>
              <a:cs typeface="Calibri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6E875C-7B3F-748A-FDFC-8F4296B4A901}"/>
              </a:ext>
            </a:extLst>
          </p:cNvPr>
          <p:cNvSpPr/>
          <p:nvPr/>
        </p:nvSpPr>
        <p:spPr>
          <a:xfrm>
            <a:off x="1105749" y="1486268"/>
            <a:ext cx="2223216" cy="95280"/>
          </a:xfrm>
          <a:prstGeom prst="rect">
            <a:avLst/>
          </a:prstGeom>
          <a:solidFill>
            <a:srgbClr val="009CD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703D70C-0B9B-F737-68F5-F148E3432B49}"/>
              </a:ext>
            </a:extLst>
          </p:cNvPr>
          <p:cNvSpPr/>
          <p:nvPr/>
        </p:nvSpPr>
        <p:spPr>
          <a:xfrm>
            <a:off x="12482087" y="337587"/>
            <a:ext cx="5450055" cy="16578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8">
            <a:extLst>
              <a:ext uri="{FF2B5EF4-FFF2-40B4-BE49-F238E27FC236}">
                <a16:creationId xmlns:a16="http://schemas.microsoft.com/office/drawing/2014/main" id="{1D029E32-F165-5D40-8118-88C4CFE231AF}"/>
              </a:ext>
            </a:extLst>
          </p:cNvPr>
          <p:cNvSpPr/>
          <p:nvPr/>
        </p:nvSpPr>
        <p:spPr>
          <a:xfrm>
            <a:off x="12705953" y="421921"/>
            <a:ext cx="4990791" cy="1497237"/>
          </a:xfrm>
          <a:custGeom>
            <a:avLst/>
            <a:gdLst/>
            <a:ahLst/>
            <a:cxnLst/>
            <a:rect l="l" t="t" r="r" b="b"/>
            <a:pathLst>
              <a:path w="4990791" h="1497237">
                <a:moveTo>
                  <a:pt x="0" y="0"/>
                </a:moveTo>
                <a:lnTo>
                  <a:pt x="4990791" y="0"/>
                </a:lnTo>
                <a:lnTo>
                  <a:pt x="4990791" y="1497237"/>
                </a:lnTo>
                <a:lnTo>
                  <a:pt x="0" y="149723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19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515365-16AD-D8CB-BD57-C93DCBEECB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B927666D-99F6-24CA-EE0F-305988B5003D}"/>
              </a:ext>
            </a:extLst>
          </p:cNvPr>
          <p:cNvSpPr txBox="1"/>
          <p:nvPr/>
        </p:nvSpPr>
        <p:spPr>
          <a:xfrm>
            <a:off x="1108187" y="455864"/>
            <a:ext cx="10618042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 b="1" dirty="0">
                <a:latin typeface="Montserrat Ultra-Bold"/>
                <a:ea typeface="Calibri"/>
                <a:cs typeface="Calibri"/>
              </a:rPr>
              <a:t>Yards for Business District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D4BCF4D-8437-92E5-F6B7-D895E3F7A20D}"/>
              </a:ext>
            </a:extLst>
          </p:cNvPr>
          <p:cNvSpPr/>
          <p:nvPr/>
        </p:nvSpPr>
        <p:spPr>
          <a:xfrm>
            <a:off x="1105749" y="1486268"/>
            <a:ext cx="2223216" cy="95280"/>
          </a:xfrm>
          <a:prstGeom prst="rect">
            <a:avLst/>
          </a:prstGeom>
          <a:solidFill>
            <a:srgbClr val="009CD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7B3254A-4B68-3C15-EF69-42740D487FB3}"/>
              </a:ext>
            </a:extLst>
          </p:cNvPr>
          <p:cNvSpPr/>
          <p:nvPr/>
        </p:nvSpPr>
        <p:spPr>
          <a:xfrm>
            <a:off x="12482087" y="337587"/>
            <a:ext cx="5450055" cy="16578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8">
            <a:extLst>
              <a:ext uri="{FF2B5EF4-FFF2-40B4-BE49-F238E27FC236}">
                <a16:creationId xmlns:a16="http://schemas.microsoft.com/office/drawing/2014/main" id="{D960CF6B-2897-2C7C-1050-79B01B00B5BA}"/>
              </a:ext>
            </a:extLst>
          </p:cNvPr>
          <p:cNvSpPr/>
          <p:nvPr/>
        </p:nvSpPr>
        <p:spPr>
          <a:xfrm>
            <a:off x="12705953" y="421921"/>
            <a:ext cx="4990791" cy="1497237"/>
          </a:xfrm>
          <a:custGeom>
            <a:avLst/>
            <a:gdLst/>
            <a:ahLst/>
            <a:cxnLst/>
            <a:rect l="l" t="t" r="r" b="b"/>
            <a:pathLst>
              <a:path w="4990791" h="1497237">
                <a:moveTo>
                  <a:pt x="0" y="0"/>
                </a:moveTo>
                <a:lnTo>
                  <a:pt x="4990791" y="0"/>
                </a:lnTo>
                <a:lnTo>
                  <a:pt x="4990791" y="1497237"/>
                </a:lnTo>
                <a:lnTo>
                  <a:pt x="0" y="149723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3" name="Picture 2" descr="Cars parked in front of a building&#10;&#10;Description automatically generated">
            <a:extLst>
              <a:ext uri="{FF2B5EF4-FFF2-40B4-BE49-F238E27FC236}">
                <a16:creationId xmlns:a16="http://schemas.microsoft.com/office/drawing/2014/main" id="{5B3A5DB6-F76B-E945-E22E-9103C83610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4313" y="4310570"/>
            <a:ext cx="6029325" cy="3762375"/>
          </a:xfrm>
          <a:prstGeom prst="rect">
            <a:avLst/>
          </a:prstGeom>
        </p:spPr>
      </p:pic>
      <p:pic>
        <p:nvPicPr>
          <p:cNvPr id="4" name="Picture 3" descr="A building with a sign on the side&#10;&#10;Description automatically generated">
            <a:extLst>
              <a:ext uri="{FF2B5EF4-FFF2-40B4-BE49-F238E27FC236}">
                <a16:creationId xmlns:a16="http://schemas.microsoft.com/office/drawing/2014/main" id="{5398B1F8-2712-330A-1571-7124C70FE2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731" y="1912094"/>
            <a:ext cx="6341827" cy="3749608"/>
          </a:xfrm>
          <a:prstGeom prst="rect">
            <a:avLst/>
          </a:prstGeom>
        </p:spPr>
      </p:pic>
      <p:pic>
        <p:nvPicPr>
          <p:cNvPr id="6" name="Picture 5" descr="A building with a sign on the front&#10;&#10;Description automatically generated">
            <a:extLst>
              <a:ext uri="{FF2B5EF4-FFF2-40B4-BE49-F238E27FC236}">
                <a16:creationId xmlns:a16="http://schemas.microsoft.com/office/drawing/2014/main" id="{1B76562C-C082-AD85-7224-F5E698511B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59383" y="2662948"/>
            <a:ext cx="4876800" cy="383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073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30C89D-E66F-CCB1-C590-E330D97209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F61FCDD0-351C-EAE8-E1F7-80523D79F59D}"/>
              </a:ext>
            </a:extLst>
          </p:cNvPr>
          <p:cNvSpPr txBox="1"/>
          <p:nvPr/>
        </p:nvSpPr>
        <p:spPr>
          <a:xfrm>
            <a:off x="1108187" y="455864"/>
            <a:ext cx="10618042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 b="1" dirty="0">
                <a:latin typeface="Montserrat Ultra-Bold"/>
                <a:ea typeface="Calibri"/>
                <a:cs typeface="Calibri"/>
              </a:rPr>
              <a:t>Yards for Business District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8CC9356-D6C5-D9D3-6C6E-AE34968F8224}"/>
              </a:ext>
            </a:extLst>
          </p:cNvPr>
          <p:cNvSpPr/>
          <p:nvPr/>
        </p:nvSpPr>
        <p:spPr>
          <a:xfrm>
            <a:off x="1105749" y="1486268"/>
            <a:ext cx="2223216" cy="95280"/>
          </a:xfrm>
          <a:prstGeom prst="rect">
            <a:avLst/>
          </a:prstGeom>
          <a:solidFill>
            <a:srgbClr val="009CD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BB03E8E-9899-41A9-9F32-51AB7655F77C}"/>
              </a:ext>
            </a:extLst>
          </p:cNvPr>
          <p:cNvSpPr/>
          <p:nvPr/>
        </p:nvSpPr>
        <p:spPr>
          <a:xfrm>
            <a:off x="12482087" y="337587"/>
            <a:ext cx="5450055" cy="16578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8">
            <a:extLst>
              <a:ext uri="{FF2B5EF4-FFF2-40B4-BE49-F238E27FC236}">
                <a16:creationId xmlns:a16="http://schemas.microsoft.com/office/drawing/2014/main" id="{BCF4E7FC-2A04-0B76-5652-0D1E105F81C3}"/>
              </a:ext>
            </a:extLst>
          </p:cNvPr>
          <p:cNvSpPr/>
          <p:nvPr/>
        </p:nvSpPr>
        <p:spPr>
          <a:xfrm>
            <a:off x="12705953" y="421921"/>
            <a:ext cx="4990791" cy="1497237"/>
          </a:xfrm>
          <a:custGeom>
            <a:avLst/>
            <a:gdLst/>
            <a:ahLst/>
            <a:cxnLst/>
            <a:rect l="l" t="t" r="r" b="b"/>
            <a:pathLst>
              <a:path w="4990791" h="1497237">
                <a:moveTo>
                  <a:pt x="0" y="0"/>
                </a:moveTo>
                <a:lnTo>
                  <a:pt x="4990791" y="0"/>
                </a:lnTo>
                <a:lnTo>
                  <a:pt x="4990791" y="1497237"/>
                </a:lnTo>
                <a:lnTo>
                  <a:pt x="0" y="149723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2" name="Picture 1" descr="A screenshot of a table&#10;&#10;AI-generated content may be incorrect.">
            <a:extLst>
              <a:ext uri="{FF2B5EF4-FFF2-40B4-BE49-F238E27FC236}">
                <a16:creationId xmlns:a16="http://schemas.microsoft.com/office/drawing/2014/main" id="{33A1AFE8-4821-6902-C149-B260DFC9DF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848" y="1995994"/>
            <a:ext cx="9441909" cy="783927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8BB72C5-592B-6AF0-0BEF-D1A768026FFF}"/>
              </a:ext>
            </a:extLst>
          </p:cNvPr>
          <p:cNvSpPr/>
          <p:nvPr/>
        </p:nvSpPr>
        <p:spPr>
          <a:xfrm>
            <a:off x="861881" y="4309407"/>
            <a:ext cx="9448774" cy="82995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2FC4D5-3ED4-1036-2451-5DB1990AC261}"/>
              </a:ext>
            </a:extLst>
          </p:cNvPr>
          <p:cNvSpPr/>
          <p:nvPr/>
        </p:nvSpPr>
        <p:spPr>
          <a:xfrm>
            <a:off x="904845" y="5920956"/>
            <a:ext cx="9448774" cy="82995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30706F0-DD86-6E14-0E1D-4DA475532A9C}"/>
              </a:ext>
            </a:extLst>
          </p:cNvPr>
          <p:cNvSpPr/>
          <p:nvPr/>
        </p:nvSpPr>
        <p:spPr>
          <a:xfrm>
            <a:off x="862692" y="7483867"/>
            <a:ext cx="9448774" cy="82995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CEE87AE-80B5-AE68-07C1-CA348A0A6C44}"/>
              </a:ext>
            </a:extLst>
          </p:cNvPr>
          <p:cNvSpPr/>
          <p:nvPr/>
        </p:nvSpPr>
        <p:spPr>
          <a:xfrm>
            <a:off x="893496" y="9156214"/>
            <a:ext cx="9448774" cy="82995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building with a sign on the side&#10;&#10;Description automatically generated">
            <a:extLst>
              <a:ext uri="{FF2B5EF4-FFF2-40B4-BE49-F238E27FC236}">
                <a16:creationId xmlns:a16="http://schemas.microsoft.com/office/drawing/2014/main" id="{9C3F8AAA-33D8-C933-2C25-EA5053B9B5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5625" y="2811902"/>
            <a:ext cx="7205156" cy="4260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164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  <p:bldP spid="10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3770C9-197F-56C8-3380-4F79A3D952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BD44C8C3-9146-2D21-D396-CBD14C0ACC84}"/>
              </a:ext>
            </a:extLst>
          </p:cNvPr>
          <p:cNvSpPr txBox="1"/>
          <p:nvPr/>
        </p:nvSpPr>
        <p:spPr>
          <a:xfrm>
            <a:off x="1108187" y="455864"/>
            <a:ext cx="10618042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 b="1" dirty="0">
                <a:latin typeface="Montserrat Ultra-Bold"/>
                <a:ea typeface="Calibri"/>
                <a:cs typeface="Calibri"/>
              </a:rPr>
              <a:t>Yards for Business District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C734042-A3F6-FA62-1FA4-366D4669C344}"/>
              </a:ext>
            </a:extLst>
          </p:cNvPr>
          <p:cNvSpPr txBox="1"/>
          <p:nvPr/>
        </p:nvSpPr>
        <p:spPr>
          <a:xfrm>
            <a:off x="1200336" y="1927796"/>
            <a:ext cx="15878159" cy="315054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sz="3400" dirty="0">
                <a:ea typeface="Calibri"/>
                <a:cs typeface="Calibri"/>
              </a:rPr>
              <a:t>Exceptions;</a:t>
            </a:r>
            <a:endParaRPr lang="en-US" dirty="0"/>
          </a:p>
          <a:p>
            <a:pPr marL="457200" indent="-457200">
              <a:lnSpc>
                <a:spcPct val="150000"/>
              </a:lnSpc>
              <a:buFont typeface="Calibri"/>
              <a:buChar char="-"/>
            </a:pPr>
            <a:r>
              <a:rPr lang="en-US" sz="3400" dirty="0">
                <a:ea typeface="Calibri"/>
                <a:cs typeface="Calibri"/>
              </a:rPr>
              <a:t>Minimum yard setback of 10ft for parcels abutting residential parcels</a:t>
            </a:r>
          </a:p>
          <a:p>
            <a:pPr marL="457200" indent="-457200">
              <a:lnSpc>
                <a:spcPct val="150000"/>
              </a:lnSpc>
              <a:buFont typeface="Calibri"/>
              <a:buChar char="-"/>
            </a:pPr>
            <a:r>
              <a:rPr lang="en-US" sz="3400" dirty="0">
                <a:ea typeface="Calibri"/>
                <a:cs typeface="Calibri"/>
              </a:rPr>
              <a:t>If a structure already exists on the property line, the minimum automatically reverts to 5ft setback.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EF214F-3845-5555-1CF1-D2717A35941E}"/>
              </a:ext>
            </a:extLst>
          </p:cNvPr>
          <p:cNvSpPr/>
          <p:nvPr/>
        </p:nvSpPr>
        <p:spPr>
          <a:xfrm>
            <a:off x="1105749" y="1486268"/>
            <a:ext cx="2223216" cy="95280"/>
          </a:xfrm>
          <a:prstGeom prst="rect">
            <a:avLst/>
          </a:prstGeom>
          <a:solidFill>
            <a:srgbClr val="009CD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8D3F1E1-D2E6-8744-4594-9EED1A6F84A8}"/>
              </a:ext>
            </a:extLst>
          </p:cNvPr>
          <p:cNvSpPr/>
          <p:nvPr/>
        </p:nvSpPr>
        <p:spPr>
          <a:xfrm>
            <a:off x="12482087" y="337587"/>
            <a:ext cx="5450055" cy="16578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8">
            <a:extLst>
              <a:ext uri="{FF2B5EF4-FFF2-40B4-BE49-F238E27FC236}">
                <a16:creationId xmlns:a16="http://schemas.microsoft.com/office/drawing/2014/main" id="{78989A8F-87AA-C1B4-8ADA-F2DCCCBC46AC}"/>
              </a:ext>
            </a:extLst>
          </p:cNvPr>
          <p:cNvSpPr/>
          <p:nvPr/>
        </p:nvSpPr>
        <p:spPr>
          <a:xfrm>
            <a:off x="12705953" y="421921"/>
            <a:ext cx="4990791" cy="1497237"/>
          </a:xfrm>
          <a:custGeom>
            <a:avLst/>
            <a:gdLst/>
            <a:ahLst/>
            <a:cxnLst/>
            <a:rect l="l" t="t" r="r" b="b"/>
            <a:pathLst>
              <a:path w="4990791" h="1497237">
                <a:moveTo>
                  <a:pt x="0" y="0"/>
                </a:moveTo>
                <a:lnTo>
                  <a:pt x="4990791" y="0"/>
                </a:lnTo>
                <a:lnTo>
                  <a:pt x="4990791" y="1497237"/>
                </a:lnTo>
                <a:lnTo>
                  <a:pt x="0" y="149723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51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A23AA7-63E8-193C-5285-BA4012D84A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FF10FA36-C44B-5E6D-6CCD-2FB09C8E43AF}"/>
              </a:ext>
            </a:extLst>
          </p:cNvPr>
          <p:cNvSpPr txBox="1"/>
          <p:nvPr/>
        </p:nvSpPr>
        <p:spPr>
          <a:xfrm>
            <a:off x="1108187" y="455864"/>
            <a:ext cx="10618042" cy="14465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 b="1">
                <a:latin typeface="Montserrat Ultra-Bold"/>
                <a:ea typeface="Calibri"/>
                <a:cs typeface="Calibri"/>
              </a:rPr>
              <a:t>Built History</a:t>
            </a:r>
            <a:endParaRPr lang="en-US" sz="4400" b="1" dirty="0">
              <a:latin typeface="Montserrat Ultra-Bold"/>
              <a:ea typeface="Calibri"/>
              <a:cs typeface="Calibri"/>
            </a:endParaRPr>
          </a:p>
          <a:p>
            <a:endParaRPr lang="en-US" sz="4400" b="1" dirty="0">
              <a:latin typeface="Montserrat Ultra-Bold"/>
              <a:ea typeface="Calibri"/>
              <a:cs typeface="Calibri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FB34204-B1B0-8561-AD61-60CCE20A7A8C}"/>
              </a:ext>
            </a:extLst>
          </p:cNvPr>
          <p:cNvSpPr txBox="1"/>
          <p:nvPr/>
        </p:nvSpPr>
        <p:spPr>
          <a:xfrm>
            <a:off x="1300349" y="2191465"/>
            <a:ext cx="15878159" cy="236571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sz="3400" b="1" dirty="0">
                <a:ea typeface="Calibri"/>
                <a:cs typeface="Calibri"/>
              </a:rPr>
              <a:t>1st Phase of Development</a:t>
            </a:r>
          </a:p>
          <a:p>
            <a:pPr marL="457200" indent="-457200">
              <a:lnSpc>
                <a:spcPct val="150000"/>
              </a:lnSpc>
              <a:buFont typeface="Calibri"/>
              <a:buChar char="-"/>
            </a:pPr>
            <a:r>
              <a:rPr lang="en-US" sz="3400" dirty="0">
                <a:ea typeface="Calibri"/>
                <a:cs typeface="Calibri"/>
              </a:rPr>
              <a:t>Everything built 1800s – 1940s</a:t>
            </a:r>
          </a:p>
          <a:p>
            <a:pPr marL="457200" indent="-457200">
              <a:lnSpc>
                <a:spcPct val="150000"/>
              </a:lnSpc>
              <a:buFont typeface="Calibri"/>
              <a:buChar char="-"/>
            </a:pPr>
            <a:r>
              <a:rPr lang="en-US" sz="3400" dirty="0">
                <a:ea typeface="Calibri"/>
                <a:cs typeface="Calibri"/>
              </a:rPr>
              <a:t>Largely unregulated and unrestricted, modern zoning and building codes did not exist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4C1BF8F-C6E3-CDCB-5A52-140FAE6A3F75}"/>
              </a:ext>
            </a:extLst>
          </p:cNvPr>
          <p:cNvSpPr/>
          <p:nvPr/>
        </p:nvSpPr>
        <p:spPr>
          <a:xfrm>
            <a:off x="1105749" y="1486268"/>
            <a:ext cx="2223216" cy="95280"/>
          </a:xfrm>
          <a:prstGeom prst="rect">
            <a:avLst/>
          </a:prstGeom>
          <a:solidFill>
            <a:srgbClr val="009CD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896B680-7A12-C016-00F5-A0D8FC4A4D37}"/>
              </a:ext>
            </a:extLst>
          </p:cNvPr>
          <p:cNvSpPr/>
          <p:nvPr/>
        </p:nvSpPr>
        <p:spPr>
          <a:xfrm>
            <a:off x="12482087" y="337587"/>
            <a:ext cx="5450055" cy="16578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8">
            <a:extLst>
              <a:ext uri="{FF2B5EF4-FFF2-40B4-BE49-F238E27FC236}">
                <a16:creationId xmlns:a16="http://schemas.microsoft.com/office/drawing/2014/main" id="{52AD78E0-7EF1-CEDF-89DB-17A1860C90EA}"/>
              </a:ext>
            </a:extLst>
          </p:cNvPr>
          <p:cNvSpPr/>
          <p:nvPr/>
        </p:nvSpPr>
        <p:spPr>
          <a:xfrm>
            <a:off x="12705953" y="421921"/>
            <a:ext cx="4990791" cy="1497237"/>
          </a:xfrm>
          <a:custGeom>
            <a:avLst/>
            <a:gdLst/>
            <a:ahLst/>
            <a:cxnLst/>
            <a:rect l="l" t="t" r="r" b="b"/>
            <a:pathLst>
              <a:path w="4990791" h="1497237">
                <a:moveTo>
                  <a:pt x="0" y="0"/>
                </a:moveTo>
                <a:lnTo>
                  <a:pt x="4990791" y="0"/>
                </a:lnTo>
                <a:lnTo>
                  <a:pt x="4990791" y="1497237"/>
                </a:lnTo>
                <a:lnTo>
                  <a:pt x="0" y="149723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467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C79A70-D255-BEC0-34BE-8936BBCD4E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9EADE1C4-126B-09DD-E933-FC41128088AC}"/>
              </a:ext>
            </a:extLst>
          </p:cNvPr>
          <p:cNvSpPr txBox="1"/>
          <p:nvPr/>
        </p:nvSpPr>
        <p:spPr>
          <a:xfrm>
            <a:off x="1108187" y="455864"/>
            <a:ext cx="10618042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 b="1" dirty="0">
                <a:latin typeface="Montserrat Ultra-Bold"/>
                <a:ea typeface="Calibri"/>
                <a:cs typeface="Calibri"/>
              </a:rPr>
              <a:t>Yards for Business District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119E5CB-F75E-263F-DA79-85E4CC323C2C}"/>
              </a:ext>
            </a:extLst>
          </p:cNvPr>
          <p:cNvSpPr txBox="1"/>
          <p:nvPr/>
        </p:nvSpPr>
        <p:spPr>
          <a:xfrm>
            <a:off x="1200336" y="2389860"/>
            <a:ext cx="15878159" cy="47202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sz="3400" dirty="0">
                <a:ea typeface="Calibri"/>
                <a:cs typeface="Calibri"/>
              </a:rPr>
              <a:t>The 1980s Zoning requiring a 10ft front and 5ft side setbacks doesn't sound like much, but.</a:t>
            </a:r>
          </a:p>
          <a:p>
            <a:pPr>
              <a:lnSpc>
                <a:spcPct val="150000"/>
              </a:lnSpc>
            </a:pPr>
            <a:endParaRPr lang="en-US" sz="3400" dirty="0">
              <a:ea typeface="Calibri"/>
              <a:cs typeface="Calibri"/>
            </a:endParaRPr>
          </a:p>
          <a:p>
            <a:pPr>
              <a:lnSpc>
                <a:spcPct val="150000"/>
              </a:lnSpc>
            </a:pPr>
            <a:r>
              <a:rPr lang="en-US" sz="3400" dirty="0">
                <a:ea typeface="Calibri"/>
                <a:cs typeface="Calibri"/>
              </a:rPr>
              <a:t>Might not sound like a lot, but some of the parcels on Buffalo Road are 30ft, a 5ft required setback on both sides results in 10ft or unused frontage.</a:t>
            </a:r>
            <a:endParaRPr lang="en-US">
              <a:ea typeface="Calibri"/>
              <a:cs typeface="Calibri"/>
            </a:endParaRPr>
          </a:p>
          <a:p>
            <a:pPr>
              <a:lnSpc>
                <a:spcPct val="150000"/>
              </a:lnSpc>
            </a:pPr>
            <a:r>
              <a:rPr lang="en-US" sz="3400" dirty="0">
                <a:ea typeface="Calibri"/>
                <a:cs typeface="Calibri"/>
              </a:rPr>
              <a:t>10ft/30ft = 33% of wasted space.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91389D7-3434-396A-B7DC-2B25EC22A5A4}"/>
              </a:ext>
            </a:extLst>
          </p:cNvPr>
          <p:cNvSpPr/>
          <p:nvPr/>
        </p:nvSpPr>
        <p:spPr>
          <a:xfrm>
            <a:off x="1105749" y="1486268"/>
            <a:ext cx="2223216" cy="95280"/>
          </a:xfrm>
          <a:prstGeom prst="rect">
            <a:avLst/>
          </a:prstGeom>
          <a:solidFill>
            <a:srgbClr val="009CD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724BD12-7A39-A029-E1C4-D47F17C7F409}"/>
              </a:ext>
            </a:extLst>
          </p:cNvPr>
          <p:cNvSpPr/>
          <p:nvPr/>
        </p:nvSpPr>
        <p:spPr>
          <a:xfrm>
            <a:off x="12482087" y="337587"/>
            <a:ext cx="5450055" cy="16578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8">
            <a:extLst>
              <a:ext uri="{FF2B5EF4-FFF2-40B4-BE49-F238E27FC236}">
                <a16:creationId xmlns:a16="http://schemas.microsoft.com/office/drawing/2014/main" id="{66980867-D580-CC29-B0BD-B52EEB156B03}"/>
              </a:ext>
            </a:extLst>
          </p:cNvPr>
          <p:cNvSpPr/>
          <p:nvPr/>
        </p:nvSpPr>
        <p:spPr>
          <a:xfrm>
            <a:off x="12705953" y="421921"/>
            <a:ext cx="4990791" cy="1497237"/>
          </a:xfrm>
          <a:custGeom>
            <a:avLst/>
            <a:gdLst/>
            <a:ahLst/>
            <a:cxnLst/>
            <a:rect l="l" t="t" r="r" b="b"/>
            <a:pathLst>
              <a:path w="4990791" h="1497237">
                <a:moveTo>
                  <a:pt x="0" y="0"/>
                </a:moveTo>
                <a:lnTo>
                  <a:pt x="4990791" y="0"/>
                </a:lnTo>
                <a:lnTo>
                  <a:pt x="4990791" y="1497237"/>
                </a:lnTo>
                <a:lnTo>
                  <a:pt x="0" y="149723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118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70958B-7D4F-080C-30CB-DC981C9396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5AF6E5FB-3A81-8DAC-96A0-1D768303CB7D}"/>
              </a:ext>
            </a:extLst>
          </p:cNvPr>
          <p:cNvSpPr txBox="1"/>
          <p:nvPr/>
        </p:nvSpPr>
        <p:spPr>
          <a:xfrm>
            <a:off x="1108187" y="455864"/>
            <a:ext cx="10618042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 b="1" dirty="0">
                <a:latin typeface="Montserrat Ultra-Bold"/>
                <a:ea typeface="Calibri"/>
                <a:cs typeface="Calibri"/>
              </a:rPr>
              <a:t>Yards for R-1 – College Heights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2E683E8-B56D-4AA1-8B43-33C1CE93B934}"/>
              </a:ext>
            </a:extLst>
          </p:cNvPr>
          <p:cNvSpPr/>
          <p:nvPr/>
        </p:nvSpPr>
        <p:spPr>
          <a:xfrm>
            <a:off x="1105749" y="1486268"/>
            <a:ext cx="2223216" cy="95280"/>
          </a:xfrm>
          <a:prstGeom prst="rect">
            <a:avLst/>
          </a:prstGeom>
          <a:solidFill>
            <a:srgbClr val="009CD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2D90151-6778-A591-26D1-F8FF2F16FE59}"/>
              </a:ext>
            </a:extLst>
          </p:cNvPr>
          <p:cNvSpPr/>
          <p:nvPr/>
        </p:nvSpPr>
        <p:spPr>
          <a:xfrm>
            <a:off x="12482087" y="337587"/>
            <a:ext cx="5450055" cy="16578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8">
            <a:extLst>
              <a:ext uri="{FF2B5EF4-FFF2-40B4-BE49-F238E27FC236}">
                <a16:creationId xmlns:a16="http://schemas.microsoft.com/office/drawing/2014/main" id="{F3CBBE84-B7CA-643A-9D95-583D1B015195}"/>
              </a:ext>
            </a:extLst>
          </p:cNvPr>
          <p:cNvSpPr/>
          <p:nvPr/>
        </p:nvSpPr>
        <p:spPr>
          <a:xfrm>
            <a:off x="12705953" y="421921"/>
            <a:ext cx="4990791" cy="1497237"/>
          </a:xfrm>
          <a:custGeom>
            <a:avLst/>
            <a:gdLst/>
            <a:ahLst/>
            <a:cxnLst/>
            <a:rect l="l" t="t" r="r" b="b"/>
            <a:pathLst>
              <a:path w="4990791" h="1497237">
                <a:moveTo>
                  <a:pt x="0" y="0"/>
                </a:moveTo>
                <a:lnTo>
                  <a:pt x="4990791" y="0"/>
                </a:lnTo>
                <a:lnTo>
                  <a:pt x="4990791" y="1497237"/>
                </a:lnTo>
                <a:lnTo>
                  <a:pt x="0" y="149723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2" name="Picture 1" descr="A table with numbers and text&#10;&#10;AI-generated content may be incorrect.">
            <a:extLst>
              <a:ext uri="{FF2B5EF4-FFF2-40B4-BE49-F238E27FC236}">
                <a16:creationId xmlns:a16="http://schemas.microsoft.com/office/drawing/2014/main" id="{20C7A5C8-548E-F555-C2AD-47AEFFB6AD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205" y="1975485"/>
            <a:ext cx="9353550" cy="72199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965BF2B-2ECB-01B7-B811-FD1DDB6D8E7D}"/>
              </a:ext>
            </a:extLst>
          </p:cNvPr>
          <p:cNvSpPr/>
          <p:nvPr/>
        </p:nvSpPr>
        <p:spPr>
          <a:xfrm>
            <a:off x="1275307" y="4102695"/>
            <a:ext cx="9351498" cy="82995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CF4D97B-2169-82AD-8A72-8A05AECFDDB2}"/>
              </a:ext>
            </a:extLst>
          </p:cNvPr>
          <p:cNvSpPr/>
          <p:nvPr/>
        </p:nvSpPr>
        <p:spPr>
          <a:xfrm>
            <a:off x="1257473" y="5592648"/>
            <a:ext cx="9351498" cy="82995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5C347D9-0850-2F22-1BAE-F2F3C7B87A2E}"/>
              </a:ext>
            </a:extLst>
          </p:cNvPr>
          <p:cNvSpPr/>
          <p:nvPr/>
        </p:nvSpPr>
        <p:spPr>
          <a:xfrm>
            <a:off x="1263958" y="7009644"/>
            <a:ext cx="9351498" cy="82995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143633-E860-ECD6-CB5E-E6993ABC4ABD}"/>
              </a:ext>
            </a:extLst>
          </p:cNvPr>
          <p:cNvSpPr/>
          <p:nvPr/>
        </p:nvSpPr>
        <p:spPr>
          <a:xfrm>
            <a:off x="1258284" y="8365842"/>
            <a:ext cx="9351498" cy="82995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5BB3E9B-78BF-7378-029F-33B075A642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09011" y="1985253"/>
            <a:ext cx="4806883" cy="76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64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 animBg="1"/>
      <p:bldP spid="11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E924F6-47AF-EDA3-4A33-B7EE091F6E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F5FF1191-7836-F79A-9752-F021BA26DF41}"/>
              </a:ext>
            </a:extLst>
          </p:cNvPr>
          <p:cNvSpPr txBox="1"/>
          <p:nvPr/>
        </p:nvSpPr>
        <p:spPr>
          <a:xfrm>
            <a:off x="1108187" y="455864"/>
            <a:ext cx="10618042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 b="1" dirty="0">
                <a:latin typeface="Montserrat Ultra-Bold"/>
                <a:ea typeface="Calibri"/>
                <a:cs typeface="Calibri"/>
              </a:rPr>
              <a:t>Yards for R-2 – In Town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47026BF-46CC-6D11-CCD3-9A52E56FA76B}"/>
              </a:ext>
            </a:extLst>
          </p:cNvPr>
          <p:cNvSpPr/>
          <p:nvPr/>
        </p:nvSpPr>
        <p:spPr>
          <a:xfrm>
            <a:off x="1105749" y="1486268"/>
            <a:ext cx="2223216" cy="95280"/>
          </a:xfrm>
          <a:prstGeom prst="rect">
            <a:avLst/>
          </a:prstGeom>
          <a:solidFill>
            <a:srgbClr val="009CD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011AD8E-14A3-25B3-DCC5-267F71348E49}"/>
              </a:ext>
            </a:extLst>
          </p:cNvPr>
          <p:cNvSpPr/>
          <p:nvPr/>
        </p:nvSpPr>
        <p:spPr>
          <a:xfrm>
            <a:off x="12482087" y="337587"/>
            <a:ext cx="5450055" cy="16578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8">
            <a:extLst>
              <a:ext uri="{FF2B5EF4-FFF2-40B4-BE49-F238E27FC236}">
                <a16:creationId xmlns:a16="http://schemas.microsoft.com/office/drawing/2014/main" id="{E406C9F4-F6D4-7226-89E7-5595887084F5}"/>
              </a:ext>
            </a:extLst>
          </p:cNvPr>
          <p:cNvSpPr/>
          <p:nvPr/>
        </p:nvSpPr>
        <p:spPr>
          <a:xfrm>
            <a:off x="12705953" y="421921"/>
            <a:ext cx="4990791" cy="1497237"/>
          </a:xfrm>
          <a:custGeom>
            <a:avLst/>
            <a:gdLst/>
            <a:ahLst/>
            <a:cxnLst/>
            <a:rect l="l" t="t" r="r" b="b"/>
            <a:pathLst>
              <a:path w="4990791" h="1497237">
                <a:moveTo>
                  <a:pt x="0" y="0"/>
                </a:moveTo>
                <a:lnTo>
                  <a:pt x="4990791" y="0"/>
                </a:lnTo>
                <a:lnTo>
                  <a:pt x="4990791" y="1497237"/>
                </a:lnTo>
                <a:lnTo>
                  <a:pt x="0" y="149723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4" name="Picture 3" descr="A table with numbers and text&#10;&#10;AI-generated content may be incorrect.">
            <a:extLst>
              <a:ext uri="{FF2B5EF4-FFF2-40B4-BE49-F238E27FC236}">
                <a16:creationId xmlns:a16="http://schemas.microsoft.com/office/drawing/2014/main" id="{7091C189-7E9D-AD06-9F9E-EF90C6D02E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3990" y="1731645"/>
            <a:ext cx="9349740" cy="789051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347000B-5723-B89E-9E92-A8CD9E72712B}"/>
              </a:ext>
            </a:extLst>
          </p:cNvPr>
          <p:cNvSpPr/>
          <p:nvPr/>
        </p:nvSpPr>
        <p:spPr>
          <a:xfrm>
            <a:off x="1445541" y="4127014"/>
            <a:ext cx="9351498" cy="82995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96B0F9E-E8D3-D830-8F25-D75BB101D321}"/>
              </a:ext>
            </a:extLst>
          </p:cNvPr>
          <p:cNvSpPr/>
          <p:nvPr/>
        </p:nvSpPr>
        <p:spPr>
          <a:xfrm>
            <a:off x="1439867" y="5677765"/>
            <a:ext cx="9351498" cy="82995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648F48F-61E8-38B3-B9F7-2EDEDFEEDD2A}"/>
              </a:ext>
            </a:extLst>
          </p:cNvPr>
          <p:cNvSpPr/>
          <p:nvPr/>
        </p:nvSpPr>
        <p:spPr>
          <a:xfrm>
            <a:off x="1446352" y="7240676"/>
            <a:ext cx="9351498" cy="82995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02AD835-EE35-16CD-2A9C-A3D6B1AC1781}"/>
              </a:ext>
            </a:extLst>
          </p:cNvPr>
          <p:cNvSpPr/>
          <p:nvPr/>
        </p:nvSpPr>
        <p:spPr>
          <a:xfrm>
            <a:off x="1440678" y="8791427"/>
            <a:ext cx="9351498" cy="82995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house with a roof and a road and trees&#10;&#10;AI-generated content may be incorrect.">
            <a:extLst>
              <a:ext uri="{FF2B5EF4-FFF2-40B4-BE49-F238E27FC236}">
                <a16:creationId xmlns:a16="http://schemas.microsoft.com/office/drawing/2014/main" id="{B83818BB-FCFC-00D8-8CA4-3A2B959258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26490" y="2249521"/>
            <a:ext cx="36385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880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9" grpId="0" animBg="1"/>
      <p:bldP spid="11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B323DD-DCB0-2916-064C-4F4C6BFA4F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A8B8755E-43B0-775E-E5CA-91FCD845F2B5}"/>
              </a:ext>
            </a:extLst>
          </p:cNvPr>
          <p:cNvSpPr txBox="1"/>
          <p:nvPr/>
        </p:nvSpPr>
        <p:spPr>
          <a:xfrm>
            <a:off x="1108187" y="455864"/>
            <a:ext cx="10618042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 b="1" dirty="0">
                <a:latin typeface="Montserrat Ultra-Bold"/>
                <a:ea typeface="Calibri"/>
                <a:cs typeface="Calibri"/>
              </a:rPr>
              <a:t>Max Structure Allowances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133EA7F-170F-B276-5EA2-BA936857410E}"/>
              </a:ext>
            </a:extLst>
          </p:cNvPr>
          <p:cNvSpPr/>
          <p:nvPr/>
        </p:nvSpPr>
        <p:spPr>
          <a:xfrm>
            <a:off x="1105749" y="1486268"/>
            <a:ext cx="2223216" cy="95280"/>
          </a:xfrm>
          <a:prstGeom prst="rect">
            <a:avLst/>
          </a:prstGeom>
          <a:solidFill>
            <a:srgbClr val="009CD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1E16ECE-FA96-04B1-C45F-D593B60B281A}"/>
              </a:ext>
            </a:extLst>
          </p:cNvPr>
          <p:cNvSpPr/>
          <p:nvPr/>
        </p:nvSpPr>
        <p:spPr>
          <a:xfrm>
            <a:off x="12482087" y="337587"/>
            <a:ext cx="5450055" cy="16578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8">
            <a:extLst>
              <a:ext uri="{FF2B5EF4-FFF2-40B4-BE49-F238E27FC236}">
                <a16:creationId xmlns:a16="http://schemas.microsoft.com/office/drawing/2014/main" id="{8014FA2B-410D-A818-59F7-7C82AE3C5FED}"/>
              </a:ext>
            </a:extLst>
          </p:cNvPr>
          <p:cNvSpPr/>
          <p:nvPr/>
        </p:nvSpPr>
        <p:spPr>
          <a:xfrm>
            <a:off x="12705953" y="421921"/>
            <a:ext cx="4990791" cy="1497237"/>
          </a:xfrm>
          <a:custGeom>
            <a:avLst/>
            <a:gdLst/>
            <a:ahLst/>
            <a:cxnLst/>
            <a:rect l="l" t="t" r="r" b="b"/>
            <a:pathLst>
              <a:path w="4990791" h="1497237">
                <a:moveTo>
                  <a:pt x="0" y="0"/>
                </a:moveTo>
                <a:lnTo>
                  <a:pt x="4990791" y="0"/>
                </a:lnTo>
                <a:lnTo>
                  <a:pt x="4990791" y="1497237"/>
                </a:lnTo>
                <a:lnTo>
                  <a:pt x="0" y="149723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4" name="Picture 3" descr="A table with numbers and text&#10;&#10;AI-generated content may be incorrect.">
            <a:extLst>
              <a:ext uri="{FF2B5EF4-FFF2-40B4-BE49-F238E27FC236}">
                <a16:creationId xmlns:a16="http://schemas.microsoft.com/office/drawing/2014/main" id="{243E52FE-4050-A807-15CD-6C8018B62A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2818" y="2573547"/>
            <a:ext cx="14742363" cy="542026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06D1138-2A83-010E-C36D-CB07B35C7B3A}"/>
              </a:ext>
            </a:extLst>
          </p:cNvPr>
          <p:cNvSpPr/>
          <p:nvPr/>
        </p:nvSpPr>
        <p:spPr>
          <a:xfrm>
            <a:off x="1767010" y="4608457"/>
            <a:ext cx="14750349" cy="65972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A1C4886-11AE-8DD3-2811-F0A572778629}"/>
              </a:ext>
            </a:extLst>
          </p:cNvPr>
          <p:cNvSpPr/>
          <p:nvPr/>
        </p:nvSpPr>
        <p:spPr>
          <a:xfrm>
            <a:off x="1761336" y="5952496"/>
            <a:ext cx="14750349" cy="65972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E173685-03D3-4367-581B-FB76D1D3E7E6}"/>
              </a:ext>
            </a:extLst>
          </p:cNvPr>
          <p:cNvSpPr/>
          <p:nvPr/>
        </p:nvSpPr>
        <p:spPr>
          <a:xfrm>
            <a:off x="1767821" y="7333013"/>
            <a:ext cx="14750349" cy="65972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194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9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69470E-FCD0-D746-C827-647E0DCD5A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8FA75045-E67B-6874-4550-C4E3D700AA18}"/>
              </a:ext>
            </a:extLst>
          </p:cNvPr>
          <p:cNvSpPr txBox="1"/>
          <p:nvPr/>
        </p:nvSpPr>
        <p:spPr>
          <a:xfrm>
            <a:off x="1108187" y="455864"/>
            <a:ext cx="10618042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 b="1" dirty="0">
                <a:latin typeface="Montserrat Ultra-Bold"/>
                <a:ea typeface="Calibri"/>
                <a:cs typeface="Calibri"/>
              </a:rPr>
              <a:t>Max Structure Allowances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E63F6A-FA0B-4322-B850-6964D4FA3207}"/>
              </a:ext>
            </a:extLst>
          </p:cNvPr>
          <p:cNvSpPr/>
          <p:nvPr/>
        </p:nvSpPr>
        <p:spPr>
          <a:xfrm>
            <a:off x="1105749" y="1486268"/>
            <a:ext cx="2223216" cy="95280"/>
          </a:xfrm>
          <a:prstGeom prst="rect">
            <a:avLst/>
          </a:prstGeom>
          <a:solidFill>
            <a:srgbClr val="009CD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B64BB87-6FAB-9CE6-F05A-36474B195DF0}"/>
              </a:ext>
            </a:extLst>
          </p:cNvPr>
          <p:cNvSpPr/>
          <p:nvPr/>
        </p:nvSpPr>
        <p:spPr>
          <a:xfrm>
            <a:off x="12482087" y="337587"/>
            <a:ext cx="5450055" cy="16578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8">
            <a:extLst>
              <a:ext uri="{FF2B5EF4-FFF2-40B4-BE49-F238E27FC236}">
                <a16:creationId xmlns:a16="http://schemas.microsoft.com/office/drawing/2014/main" id="{E5DA24C3-7C27-90A3-EA80-D8E165110CF0}"/>
              </a:ext>
            </a:extLst>
          </p:cNvPr>
          <p:cNvSpPr/>
          <p:nvPr/>
        </p:nvSpPr>
        <p:spPr>
          <a:xfrm>
            <a:off x="12705953" y="421921"/>
            <a:ext cx="4990791" cy="1497237"/>
          </a:xfrm>
          <a:custGeom>
            <a:avLst/>
            <a:gdLst/>
            <a:ahLst/>
            <a:cxnLst/>
            <a:rect l="l" t="t" r="r" b="b"/>
            <a:pathLst>
              <a:path w="4990791" h="1497237">
                <a:moveTo>
                  <a:pt x="0" y="0"/>
                </a:moveTo>
                <a:lnTo>
                  <a:pt x="4990791" y="0"/>
                </a:lnTo>
                <a:lnTo>
                  <a:pt x="4990791" y="1497237"/>
                </a:lnTo>
                <a:lnTo>
                  <a:pt x="0" y="149723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2" name="Picture 1" descr="A table with numbers and text&#10;&#10;AI-generated content may be incorrect.">
            <a:extLst>
              <a:ext uri="{FF2B5EF4-FFF2-40B4-BE49-F238E27FC236}">
                <a16:creationId xmlns:a16="http://schemas.microsoft.com/office/drawing/2014/main" id="{FA15546A-36B9-4E19-335F-D2BE3E5100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915" y="1906708"/>
            <a:ext cx="9044077" cy="733622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C694BA-1EC5-77F8-000D-D22F57B323E0}"/>
              </a:ext>
            </a:extLst>
          </p:cNvPr>
          <p:cNvSpPr/>
          <p:nvPr/>
        </p:nvSpPr>
        <p:spPr>
          <a:xfrm>
            <a:off x="1110393" y="4146393"/>
            <a:ext cx="9035350" cy="76916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B62D017-893F-ECF3-FAE9-9877838D4ED4}"/>
              </a:ext>
            </a:extLst>
          </p:cNvPr>
          <p:cNvSpPr/>
          <p:nvPr/>
        </p:nvSpPr>
        <p:spPr>
          <a:xfrm>
            <a:off x="1104718" y="5575548"/>
            <a:ext cx="9035350" cy="76916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0084548-E07D-7465-E255-A7B075436045}"/>
              </a:ext>
            </a:extLst>
          </p:cNvPr>
          <p:cNvSpPr/>
          <p:nvPr/>
        </p:nvSpPr>
        <p:spPr>
          <a:xfrm>
            <a:off x="1099044" y="7138459"/>
            <a:ext cx="9035350" cy="76916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383B8FF-56A0-C507-7B4B-C1A9DD9739C6}"/>
              </a:ext>
            </a:extLst>
          </p:cNvPr>
          <p:cNvSpPr/>
          <p:nvPr/>
        </p:nvSpPr>
        <p:spPr>
          <a:xfrm>
            <a:off x="1093369" y="8579774"/>
            <a:ext cx="9035350" cy="76916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377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 animBg="1"/>
      <p:bldP spid="11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B90C26-CC43-4CB8-D82B-58F219307E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67FE70F0-D203-12D9-C413-5554A2323F03}"/>
              </a:ext>
            </a:extLst>
          </p:cNvPr>
          <p:cNvSpPr txBox="1"/>
          <p:nvPr/>
        </p:nvSpPr>
        <p:spPr>
          <a:xfrm>
            <a:off x="1108187" y="455864"/>
            <a:ext cx="10618042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 b="1" dirty="0">
                <a:latin typeface="Montserrat Ultra-Bold"/>
                <a:ea typeface="Calibri"/>
                <a:cs typeface="Calibri"/>
              </a:rPr>
              <a:t>Application of Standards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A238BF3-2F57-E420-3713-ADCFCFDBE1A9}"/>
              </a:ext>
            </a:extLst>
          </p:cNvPr>
          <p:cNvSpPr txBox="1"/>
          <p:nvPr/>
        </p:nvSpPr>
        <p:spPr>
          <a:xfrm>
            <a:off x="1300349" y="2191465"/>
            <a:ext cx="15878159" cy="707469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sz="3400" dirty="0">
                <a:ea typeface="Calibri"/>
                <a:cs typeface="Calibri"/>
              </a:rPr>
              <a:t>Substantive Changes -</a:t>
            </a:r>
            <a:endParaRPr lang="en-US" dirty="0">
              <a:ea typeface="Calibri"/>
              <a:cs typeface="Calibri"/>
            </a:endParaRPr>
          </a:p>
          <a:p>
            <a:pPr marL="571500" indent="-571500">
              <a:lnSpc>
                <a:spcPct val="150000"/>
              </a:lnSpc>
              <a:buFont typeface="Arial,Sans-Serif"/>
              <a:buChar char="•"/>
            </a:pPr>
            <a:r>
              <a:rPr lang="en-US" sz="3400" dirty="0">
                <a:ea typeface="Calibri"/>
                <a:cs typeface="Calibri"/>
              </a:rPr>
              <a:t>Alignment with Historical Setbacks – Allowing for Zoning Officer Reductions</a:t>
            </a:r>
          </a:p>
          <a:p>
            <a:pPr marL="1028700" lvl="1" indent="-571500">
              <a:lnSpc>
                <a:spcPct val="150000"/>
              </a:lnSpc>
              <a:buFont typeface="Courier New"/>
              <a:buChar char="o"/>
            </a:pPr>
            <a:r>
              <a:rPr lang="en-US" sz="3400" dirty="0">
                <a:ea typeface="Calibri"/>
                <a:cs typeface="Calibri"/>
              </a:rPr>
              <a:t>Exists in the 1950s and 1980s Zoning – Expand the definition to include all yard setbacks and to better define the reference area.</a:t>
            </a:r>
          </a:p>
          <a:p>
            <a:pPr marL="1028700" lvl="1" indent="-571500">
              <a:lnSpc>
                <a:spcPct val="150000"/>
              </a:lnSpc>
              <a:buFont typeface="Courier New"/>
              <a:buChar char="o"/>
            </a:pPr>
            <a:r>
              <a:rPr lang="en-US" sz="3400" dirty="0"/>
              <a:t>This provision is intended to support consistency with established development patterns and streetscapes. </a:t>
            </a:r>
            <a:endParaRPr lang="en-US" sz="3400" dirty="0">
              <a:ea typeface="Calibri"/>
              <a:cs typeface="Calibri"/>
            </a:endParaRPr>
          </a:p>
          <a:p>
            <a:pPr marL="571500" indent="-571500">
              <a:lnSpc>
                <a:spcPct val="150000"/>
              </a:lnSpc>
              <a:buFont typeface="Arial,Sans-Serif"/>
              <a:buChar char="•"/>
            </a:pPr>
            <a:r>
              <a:rPr lang="en-US" sz="3400" dirty="0">
                <a:ea typeface="Calibri"/>
                <a:cs typeface="Calibri"/>
              </a:rPr>
              <a:t>Elimination of minimum unit size within Zoning – health and safety is taken care of in the PA building codes.</a:t>
            </a:r>
          </a:p>
          <a:p>
            <a:pPr marL="571500" indent="-571500">
              <a:lnSpc>
                <a:spcPct val="150000"/>
              </a:lnSpc>
              <a:buFont typeface="Arial,Sans-Serif"/>
              <a:buChar char="•"/>
            </a:pPr>
            <a:r>
              <a:rPr lang="en-US" sz="3400" dirty="0">
                <a:ea typeface="Calibri"/>
                <a:cs typeface="Calibri"/>
              </a:rPr>
              <a:t>Side yard setbacks can be eliminated when built simultaneously. Townhomes!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30F4C2E-745F-C514-0CAC-51021D574CA2}"/>
              </a:ext>
            </a:extLst>
          </p:cNvPr>
          <p:cNvSpPr/>
          <p:nvPr/>
        </p:nvSpPr>
        <p:spPr>
          <a:xfrm>
            <a:off x="1105749" y="1486268"/>
            <a:ext cx="2223216" cy="95280"/>
          </a:xfrm>
          <a:prstGeom prst="rect">
            <a:avLst/>
          </a:prstGeom>
          <a:solidFill>
            <a:srgbClr val="009CD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A95AC09-E08B-37E8-171B-6A48D9FFB08C}"/>
              </a:ext>
            </a:extLst>
          </p:cNvPr>
          <p:cNvSpPr/>
          <p:nvPr/>
        </p:nvSpPr>
        <p:spPr>
          <a:xfrm>
            <a:off x="12482087" y="337587"/>
            <a:ext cx="5450055" cy="16578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8">
            <a:extLst>
              <a:ext uri="{FF2B5EF4-FFF2-40B4-BE49-F238E27FC236}">
                <a16:creationId xmlns:a16="http://schemas.microsoft.com/office/drawing/2014/main" id="{CF625310-F4E6-114E-6E0C-700F3B2B42BC}"/>
              </a:ext>
            </a:extLst>
          </p:cNvPr>
          <p:cNvSpPr/>
          <p:nvPr/>
        </p:nvSpPr>
        <p:spPr>
          <a:xfrm>
            <a:off x="12705953" y="421921"/>
            <a:ext cx="4990791" cy="1497237"/>
          </a:xfrm>
          <a:custGeom>
            <a:avLst/>
            <a:gdLst/>
            <a:ahLst/>
            <a:cxnLst/>
            <a:rect l="l" t="t" r="r" b="b"/>
            <a:pathLst>
              <a:path w="4990791" h="1497237">
                <a:moveTo>
                  <a:pt x="0" y="0"/>
                </a:moveTo>
                <a:lnTo>
                  <a:pt x="4990791" y="0"/>
                </a:lnTo>
                <a:lnTo>
                  <a:pt x="4990791" y="1497237"/>
                </a:lnTo>
                <a:lnTo>
                  <a:pt x="0" y="149723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683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0A2114-1D6C-25F5-CBE2-274B18C9FA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5FF99C17-8AD5-9D24-F568-A20A3CC45F3E}"/>
              </a:ext>
            </a:extLst>
          </p:cNvPr>
          <p:cNvSpPr txBox="1"/>
          <p:nvPr/>
        </p:nvSpPr>
        <p:spPr>
          <a:xfrm>
            <a:off x="1108187" y="455864"/>
            <a:ext cx="10618042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 b="1" dirty="0">
                <a:latin typeface="Montserrat Ultra-Bold"/>
                <a:ea typeface="Calibri"/>
                <a:cs typeface="Calibri"/>
              </a:rPr>
              <a:t>Yards Requirements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71D2299-B991-C26D-2D59-3F2A4E74A838}"/>
              </a:ext>
            </a:extLst>
          </p:cNvPr>
          <p:cNvSpPr/>
          <p:nvPr/>
        </p:nvSpPr>
        <p:spPr>
          <a:xfrm>
            <a:off x="1105749" y="1486268"/>
            <a:ext cx="2223216" cy="95280"/>
          </a:xfrm>
          <a:prstGeom prst="rect">
            <a:avLst/>
          </a:prstGeom>
          <a:solidFill>
            <a:srgbClr val="009CD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BE64B80-DB51-BC66-6334-2FD73C7204E7}"/>
              </a:ext>
            </a:extLst>
          </p:cNvPr>
          <p:cNvSpPr/>
          <p:nvPr/>
        </p:nvSpPr>
        <p:spPr>
          <a:xfrm>
            <a:off x="12482087" y="337587"/>
            <a:ext cx="5450055" cy="16578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8">
            <a:extLst>
              <a:ext uri="{FF2B5EF4-FFF2-40B4-BE49-F238E27FC236}">
                <a16:creationId xmlns:a16="http://schemas.microsoft.com/office/drawing/2014/main" id="{C0CC5FB2-AAE2-1554-9490-92353FF7CC88}"/>
              </a:ext>
            </a:extLst>
          </p:cNvPr>
          <p:cNvSpPr/>
          <p:nvPr/>
        </p:nvSpPr>
        <p:spPr>
          <a:xfrm>
            <a:off x="12705953" y="421921"/>
            <a:ext cx="4990791" cy="1497237"/>
          </a:xfrm>
          <a:custGeom>
            <a:avLst/>
            <a:gdLst/>
            <a:ahLst/>
            <a:cxnLst/>
            <a:rect l="l" t="t" r="r" b="b"/>
            <a:pathLst>
              <a:path w="4990791" h="1497237">
                <a:moveTo>
                  <a:pt x="0" y="0"/>
                </a:moveTo>
                <a:lnTo>
                  <a:pt x="4990791" y="0"/>
                </a:lnTo>
                <a:lnTo>
                  <a:pt x="4990791" y="1497237"/>
                </a:lnTo>
                <a:lnTo>
                  <a:pt x="0" y="149723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519E587-3F4F-4FA0-9272-8D55697AEB95}"/>
              </a:ext>
            </a:extLst>
          </p:cNvPr>
          <p:cNvCxnSpPr/>
          <p:nvPr/>
        </p:nvCxnSpPr>
        <p:spPr>
          <a:xfrm flipV="1">
            <a:off x="2514600" y="7330440"/>
            <a:ext cx="1615440" cy="30480"/>
          </a:xfrm>
          <a:prstGeom prst="straightConnector1">
            <a:avLst/>
          </a:prstGeom>
          <a:ln>
            <a:solidFill>
              <a:srgbClr val="072887"/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Picture 6" descr="A view from above of houses&#10;&#10;AI-generated content may be incorrect.">
            <a:extLst>
              <a:ext uri="{FF2B5EF4-FFF2-40B4-BE49-F238E27FC236}">
                <a16:creationId xmlns:a16="http://schemas.microsoft.com/office/drawing/2014/main" id="{71FCADAF-B7D5-2674-5D6D-ADD63A9A40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4920" y="1940242"/>
            <a:ext cx="6720840" cy="808291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F682ADA-4956-6E1D-1E4E-CAF2F56C339F}"/>
              </a:ext>
            </a:extLst>
          </p:cNvPr>
          <p:cNvSpPr/>
          <p:nvPr/>
        </p:nvSpPr>
        <p:spPr>
          <a:xfrm>
            <a:off x="1253490" y="7254240"/>
            <a:ext cx="6736080" cy="277749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7B678AB5-855C-9899-035C-C12950B0FDDF}"/>
              </a:ext>
            </a:extLst>
          </p:cNvPr>
          <p:cNvSpPr txBox="1"/>
          <p:nvPr/>
        </p:nvSpPr>
        <p:spPr>
          <a:xfrm>
            <a:off x="8500296" y="2302908"/>
            <a:ext cx="8898239" cy="707469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3400" dirty="0">
                <a:ea typeface="Calibri"/>
                <a:cs typeface="Calibri"/>
              </a:rPr>
              <a:t>Illegal to build under the 1980s Restrictive Zoning</a:t>
            </a:r>
          </a:p>
          <a:p>
            <a:pPr marL="457200" indent="-457200">
              <a:lnSpc>
                <a:spcPct val="150000"/>
              </a:lnSpc>
              <a:buFont typeface="Calibri"/>
              <a:buChar char="-"/>
            </a:pPr>
            <a:r>
              <a:rPr lang="en-US" sz="3400" dirty="0">
                <a:ea typeface="Calibri"/>
                <a:cs typeface="Calibri"/>
              </a:rPr>
              <a:t>Lot is 640 </a:t>
            </a:r>
            <a:r>
              <a:rPr lang="en-US" sz="3400" dirty="0" err="1">
                <a:ea typeface="Calibri"/>
                <a:cs typeface="Calibri"/>
              </a:rPr>
              <a:t>sqft</a:t>
            </a:r>
            <a:r>
              <a:rPr lang="en-US" sz="3400" dirty="0">
                <a:ea typeface="Calibri"/>
                <a:cs typeface="Calibri"/>
              </a:rPr>
              <a:t> too small for a single-family detached structure.</a:t>
            </a:r>
          </a:p>
          <a:p>
            <a:pPr marL="457200" indent="-457200">
              <a:lnSpc>
                <a:spcPct val="150000"/>
              </a:lnSpc>
              <a:buFont typeface="Calibri"/>
              <a:buChar char="-"/>
            </a:pPr>
            <a:r>
              <a:rPr lang="en-US" sz="3400" dirty="0">
                <a:ea typeface="Calibri"/>
                <a:cs typeface="Calibri"/>
              </a:rPr>
              <a:t>Lot is 12ft too narrow</a:t>
            </a:r>
          </a:p>
          <a:p>
            <a:pPr marL="457200" indent="-457200">
              <a:lnSpc>
                <a:spcPct val="150000"/>
              </a:lnSpc>
              <a:buFont typeface="Calibri"/>
              <a:buChar char="-"/>
            </a:pPr>
            <a:r>
              <a:rPr lang="en-US" sz="3400" dirty="0">
                <a:ea typeface="Calibri"/>
                <a:cs typeface="Calibri"/>
              </a:rPr>
              <a:t>Front yard is 20ft too short</a:t>
            </a:r>
          </a:p>
          <a:p>
            <a:pPr marL="457200" indent="-457200">
              <a:lnSpc>
                <a:spcPct val="150000"/>
              </a:lnSpc>
              <a:buFont typeface="Calibri"/>
              <a:buChar char="-"/>
            </a:pPr>
            <a:r>
              <a:rPr lang="en-US" sz="3400" dirty="0">
                <a:ea typeface="Calibri"/>
                <a:cs typeface="Calibri"/>
              </a:rPr>
              <a:t>Side yards are a combined 8ft too narrow.</a:t>
            </a:r>
          </a:p>
          <a:p>
            <a:pPr>
              <a:lnSpc>
                <a:spcPct val="150000"/>
              </a:lnSpc>
            </a:pPr>
            <a:endParaRPr lang="en-US" sz="3400" dirty="0">
              <a:ea typeface="Calibri"/>
              <a:cs typeface="Calibri"/>
            </a:endParaRPr>
          </a:p>
          <a:p>
            <a:pPr>
              <a:lnSpc>
                <a:spcPct val="150000"/>
              </a:lnSpc>
            </a:pPr>
            <a:r>
              <a:rPr lang="en-US" sz="3400" dirty="0">
                <a:ea typeface="Calibri"/>
                <a:cs typeface="Calibri"/>
              </a:rPr>
              <a:t>Both have </a:t>
            </a:r>
            <a:r>
              <a:rPr lang="en-US" sz="3400" dirty="0" err="1">
                <a:ea typeface="Calibri"/>
                <a:cs typeface="Calibri"/>
              </a:rPr>
              <a:t>Zestimates</a:t>
            </a:r>
            <a:r>
              <a:rPr lang="en-US" sz="3400" dirty="0">
                <a:ea typeface="Calibri"/>
                <a:cs typeface="Calibri"/>
              </a:rPr>
              <a:t> between $107k - $117k. The market has spoken.</a:t>
            </a:r>
          </a:p>
        </p:txBody>
      </p:sp>
    </p:spTree>
    <p:extLst>
      <p:ext uri="{BB962C8B-B14F-4D97-AF65-F5344CB8AC3E}">
        <p14:creationId xmlns:p14="http://schemas.microsoft.com/office/powerpoint/2010/main" val="387022405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52D71B-353C-46CA-AE15-0910EDF11C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89182CDB-22C9-CB07-0D68-804BFBEB14A3}"/>
              </a:ext>
            </a:extLst>
          </p:cNvPr>
          <p:cNvSpPr txBox="1"/>
          <p:nvPr/>
        </p:nvSpPr>
        <p:spPr>
          <a:xfrm>
            <a:off x="1108187" y="455864"/>
            <a:ext cx="10618042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 b="1" dirty="0">
                <a:latin typeface="Montserrat Ultra-Bold"/>
                <a:ea typeface="Calibri"/>
                <a:cs typeface="Calibri"/>
              </a:rPr>
              <a:t>Yards Requirements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F84E8C4-CC63-4420-938A-A8324CA65667}"/>
              </a:ext>
            </a:extLst>
          </p:cNvPr>
          <p:cNvSpPr/>
          <p:nvPr/>
        </p:nvSpPr>
        <p:spPr>
          <a:xfrm>
            <a:off x="1105749" y="1486268"/>
            <a:ext cx="2223216" cy="95280"/>
          </a:xfrm>
          <a:prstGeom prst="rect">
            <a:avLst/>
          </a:prstGeom>
          <a:solidFill>
            <a:srgbClr val="009CD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58AE3E9-F552-5E88-48A1-FB46365618AD}"/>
              </a:ext>
            </a:extLst>
          </p:cNvPr>
          <p:cNvSpPr/>
          <p:nvPr/>
        </p:nvSpPr>
        <p:spPr>
          <a:xfrm>
            <a:off x="12482087" y="337587"/>
            <a:ext cx="5450055" cy="16578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8">
            <a:extLst>
              <a:ext uri="{FF2B5EF4-FFF2-40B4-BE49-F238E27FC236}">
                <a16:creationId xmlns:a16="http://schemas.microsoft.com/office/drawing/2014/main" id="{A131D982-55EE-C85A-AAB7-3FE6EE2E7B5D}"/>
              </a:ext>
            </a:extLst>
          </p:cNvPr>
          <p:cNvSpPr/>
          <p:nvPr/>
        </p:nvSpPr>
        <p:spPr>
          <a:xfrm>
            <a:off x="12705953" y="421921"/>
            <a:ext cx="4990791" cy="1497237"/>
          </a:xfrm>
          <a:custGeom>
            <a:avLst/>
            <a:gdLst/>
            <a:ahLst/>
            <a:cxnLst/>
            <a:rect l="l" t="t" r="r" b="b"/>
            <a:pathLst>
              <a:path w="4990791" h="1497237">
                <a:moveTo>
                  <a:pt x="0" y="0"/>
                </a:moveTo>
                <a:lnTo>
                  <a:pt x="4990791" y="0"/>
                </a:lnTo>
                <a:lnTo>
                  <a:pt x="4990791" y="1497237"/>
                </a:lnTo>
                <a:lnTo>
                  <a:pt x="0" y="149723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8AA76CE-1858-B516-A790-F6A7E86707E0}"/>
              </a:ext>
            </a:extLst>
          </p:cNvPr>
          <p:cNvCxnSpPr/>
          <p:nvPr/>
        </p:nvCxnSpPr>
        <p:spPr>
          <a:xfrm flipV="1">
            <a:off x="2514600" y="7330440"/>
            <a:ext cx="1615440" cy="30480"/>
          </a:xfrm>
          <a:prstGeom prst="straightConnector1">
            <a:avLst/>
          </a:prstGeom>
          <a:ln>
            <a:solidFill>
              <a:srgbClr val="072887"/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Picture 6" descr="A view from above of houses&#10;&#10;AI-generated content may be incorrect.">
            <a:extLst>
              <a:ext uri="{FF2B5EF4-FFF2-40B4-BE49-F238E27FC236}">
                <a16:creationId xmlns:a16="http://schemas.microsoft.com/office/drawing/2014/main" id="{FAF7CDFD-65F7-ECA4-8B73-ABF9036273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4920" y="1940242"/>
            <a:ext cx="6720840" cy="808291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0A74CC7-823F-BE16-ED6E-3769B447C256}"/>
              </a:ext>
            </a:extLst>
          </p:cNvPr>
          <p:cNvSpPr/>
          <p:nvPr/>
        </p:nvSpPr>
        <p:spPr>
          <a:xfrm>
            <a:off x="1253490" y="7254240"/>
            <a:ext cx="6736080" cy="277749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552E335D-B01A-631F-1AD1-86FA562EE2BA}"/>
              </a:ext>
            </a:extLst>
          </p:cNvPr>
          <p:cNvSpPr txBox="1"/>
          <p:nvPr/>
        </p:nvSpPr>
        <p:spPr>
          <a:xfrm>
            <a:off x="8500296" y="2302908"/>
            <a:ext cx="8898239" cy="6289863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3400" dirty="0">
                <a:ea typeface="Calibri"/>
                <a:cs typeface="Calibri"/>
              </a:rPr>
              <a:t>Legal to build under the 2026 Zoning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sz="3400" dirty="0">
                <a:ea typeface="Calibri"/>
                <a:cs typeface="Calibri"/>
              </a:rPr>
              <a:t>Homes like the ones built in the 1920s could be built again.</a:t>
            </a:r>
          </a:p>
          <a:p>
            <a:pPr>
              <a:lnSpc>
                <a:spcPct val="150000"/>
              </a:lnSpc>
            </a:pPr>
            <a:endParaRPr lang="en-US" sz="3400" dirty="0">
              <a:ea typeface="Calibri"/>
              <a:cs typeface="Calibri"/>
            </a:endParaRPr>
          </a:p>
          <a:p>
            <a:pPr>
              <a:lnSpc>
                <a:spcPct val="150000"/>
              </a:lnSpc>
            </a:pPr>
            <a:r>
              <a:rPr lang="en-US" sz="3400" dirty="0">
                <a:ea typeface="Calibri"/>
                <a:cs typeface="Calibri"/>
              </a:rPr>
              <a:t>In this case, the only differences would be:</a:t>
            </a:r>
          </a:p>
          <a:p>
            <a:pPr marL="457200" indent="-457200">
              <a:lnSpc>
                <a:spcPct val="150000"/>
              </a:lnSpc>
              <a:buFont typeface="Calibri"/>
              <a:buChar char="-"/>
            </a:pPr>
            <a:r>
              <a:rPr lang="en-US" sz="3400" dirty="0">
                <a:ea typeface="Calibri"/>
                <a:cs typeface="Calibri"/>
              </a:rPr>
              <a:t>New PA Building codes</a:t>
            </a:r>
          </a:p>
          <a:p>
            <a:pPr marL="457200" indent="-457200">
              <a:lnSpc>
                <a:spcPct val="150000"/>
              </a:lnSpc>
              <a:buFont typeface="Calibri"/>
              <a:buChar char="-"/>
            </a:pPr>
            <a:r>
              <a:rPr lang="en-US" sz="3400" dirty="0">
                <a:ea typeface="Calibri"/>
                <a:cs typeface="Calibri"/>
              </a:rPr>
              <a:t>5ft further back from the road.</a:t>
            </a:r>
          </a:p>
          <a:p>
            <a:pPr marL="457200" indent="-457200">
              <a:lnSpc>
                <a:spcPct val="150000"/>
              </a:lnSpc>
              <a:buFont typeface="Calibri"/>
              <a:buChar char="-"/>
            </a:pPr>
            <a:r>
              <a:rPr lang="en-US" sz="3400" dirty="0">
                <a:ea typeface="Calibri"/>
                <a:cs typeface="Calibri"/>
              </a:rPr>
              <a:t>2 required off street parking spots each unit.</a:t>
            </a:r>
          </a:p>
        </p:txBody>
      </p:sp>
    </p:spTree>
    <p:extLst>
      <p:ext uri="{BB962C8B-B14F-4D97-AF65-F5344CB8AC3E}">
        <p14:creationId xmlns:p14="http://schemas.microsoft.com/office/powerpoint/2010/main" val="69164768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E0AC46-843F-58D6-8BBA-F7FD6A0A8F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2362370-3EA8-3610-1AD7-24F5DBBB2316}"/>
              </a:ext>
            </a:extLst>
          </p:cNvPr>
          <p:cNvSpPr/>
          <p:nvPr/>
        </p:nvSpPr>
        <p:spPr>
          <a:xfrm>
            <a:off x="-747" y="-6873"/>
            <a:ext cx="18292560" cy="10285844"/>
          </a:xfrm>
          <a:prstGeom prst="rect">
            <a:avLst/>
          </a:prstGeom>
          <a:solidFill>
            <a:srgbClr val="07288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307749D-B823-9CDE-15D2-D6EC9181282F}"/>
              </a:ext>
            </a:extLst>
          </p:cNvPr>
          <p:cNvSpPr/>
          <p:nvPr/>
        </p:nvSpPr>
        <p:spPr>
          <a:xfrm>
            <a:off x="12482087" y="337587"/>
            <a:ext cx="5450055" cy="16578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1D90128C-3159-17CD-65D1-EB70FEC4227E}"/>
              </a:ext>
            </a:extLst>
          </p:cNvPr>
          <p:cNvSpPr/>
          <p:nvPr/>
        </p:nvSpPr>
        <p:spPr>
          <a:xfrm>
            <a:off x="12705953" y="421921"/>
            <a:ext cx="4990791" cy="1497237"/>
          </a:xfrm>
          <a:custGeom>
            <a:avLst/>
            <a:gdLst/>
            <a:ahLst/>
            <a:cxnLst/>
            <a:rect l="l" t="t" r="r" b="b"/>
            <a:pathLst>
              <a:path w="4990791" h="1497237">
                <a:moveTo>
                  <a:pt x="0" y="0"/>
                </a:moveTo>
                <a:lnTo>
                  <a:pt x="4990791" y="0"/>
                </a:lnTo>
                <a:lnTo>
                  <a:pt x="4990791" y="1497237"/>
                </a:lnTo>
                <a:lnTo>
                  <a:pt x="0" y="149723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64415A0A-496B-E5F8-5684-7943B8FD0767}"/>
              </a:ext>
            </a:extLst>
          </p:cNvPr>
          <p:cNvSpPr txBox="1"/>
          <p:nvPr/>
        </p:nvSpPr>
        <p:spPr>
          <a:xfrm>
            <a:off x="2773331" y="4454929"/>
            <a:ext cx="12740425" cy="27186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560"/>
              </a:lnSpc>
            </a:pPr>
            <a:r>
              <a:rPr lang="en-US" sz="9600" dirty="0">
                <a:solidFill>
                  <a:schemeClr val="bg1"/>
                </a:solidFill>
                <a:latin typeface="Montserrat Ultra-Bold"/>
              </a:rPr>
              <a:t>Other Misc. Non-Material Changes</a:t>
            </a: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FAC6EC48-70F8-60CE-D9D7-A19F31C4DB18}"/>
              </a:ext>
            </a:extLst>
          </p:cNvPr>
          <p:cNvSpPr txBox="1"/>
          <p:nvPr/>
        </p:nvSpPr>
        <p:spPr>
          <a:xfrm rot="16200000">
            <a:off x="-775100" y="6908446"/>
            <a:ext cx="3974630" cy="4447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20"/>
              </a:lnSpc>
            </a:pPr>
            <a:r>
              <a:rPr lang="en-US" sz="2800">
                <a:solidFill>
                  <a:schemeClr val="bg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Wesleyville.gov</a:t>
            </a:r>
            <a:endParaRPr lang="en-US" sz="2800">
              <a:solidFill>
                <a:schemeClr val="bg1"/>
              </a:solidFill>
              <a:latin typeface="Montserrat Classic"/>
              <a:ea typeface="Montserrat Classic"/>
              <a:cs typeface="Montserrat Classic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1C24368-91C1-CBAC-9EC7-524F124529C0}"/>
              </a:ext>
            </a:extLst>
          </p:cNvPr>
          <p:cNvSpPr/>
          <p:nvPr/>
        </p:nvSpPr>
        <p:spPr>
          <a:xfrm>
            <a:off x="1209354" y="-12097"/>
            <a:ext cx="225859" cy="5168236"/>
          </a:xfrm>
          <a:prstGeom prst="rect">
            <a:avLst/>
          </a:prstGeom>
          <a:solidFill>
            <a:srgbClr val="009CD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73215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87389F-DF24-F0BE-9B9E-79378F893A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23B4316D-5AFF-EBF3-102C-F01302E15E89}"/>
              </a:ext>
            </a:extLst>
          </p:cNvPr>
          <p:cNvSpPr txBox="1"/>
          <p:nvPr/>
        </p:nvSpPr>
        <p:spPr>
          <a:xfrm>
            <a:off x="1108187" y="455864"/>
            <a:ext cx="10618042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 b="1" dirty="0">
                <a:latin typeface="Montserrat Ultra-Bold"/>
                <a:ea typeface="Calibri"/>
                <a:cs typeface="Calibri"/>
              </a:rPr>
              <a:t>Other Misc. Changes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E3700D8-F291-3899-1581-D93BAC33AE48}"/>
              </a:ext>
            </a:extLst>
          </p:cNvPr>
          <p:cNvSpPr txBox="1"/>
          <p:nvPr/>
        </p:nvSpPr>
        <p:spPr>
          <a:xfrm>
            <a:off x="1300349" y="2191465"/>
            <a:ext cx="15878159" cy="550503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sz="3400" dirty="0"/>
              <a:t>Giving dedicated section to the requirement for a permanent foundation:</a:t>
            </a:r>
            <a:endParaRPr lang="en-US" sz="3400" dirty="0">
              <a:ea typeface="Calibri"/>
              <a:cs typeface="Calibri"/>
            </a:endParaRPr>
          </a:p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en-US" sz="3400"/>
              <a:t>Already existing in Ordinance but it is completely buried in the application of yard </a:t>
            </a:r>
            <a:r>
              <a:rPr lang="en-US" sz="3400" dirty="0"/>
              <a:t>requirements sections. </a:t>
            </a:r>
            <a:endParaRPr lang="en-US" sz="3400" dirty="0">
              <a:ea typeface="Calibri"/>
              <a:cs typeface="Calibri"/>
            </a:endParaRPr>
          </a:p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en-US" sz="3400" dirty="0"/>
              <a:t>Not logical, not easy to find administratively, should be a standalone sections.</a:t>
            </a:r>
            <a:endParaRPr lang="en-US" sz="3400" dirty="0">
              <a:ea typeface="Calibri"/>
              <a:cs typeface="Calibri"/>
            </a:endParaRPr>
          </a:p>
          <a:p>
            <a:pPr marL="457200" indent="-457200">
              <a:lnSpc>
                <a:spcPct val="150000"/>
              </a:lnSpc>
              <a:buFont typeface="Arial"/>
              <a:buChar char="•"/>
            </a:pPr>
            <a:endParaRPr lang="en-US" sz="3400" dirty="0">
              <a:ea typeface="Calibri"/>
              <a:cs typeface="Calibri"/>
            </a:endParaRPr>
          </a:p>
          <a:p>
            <a:pPr>
              <a:lnSpc>
                <a:spcPct val="150000"/>
              </a:lnSpc>
            </a:pPr>
            <a:r>
              <a:rPr lang="en-US" sz="3400"/>
              <a:t>Renaming 27-407 “Several-family dwellings” to “Right to convert single family into expanded residential use”</a:t>
            </a:r>
            <a:endParaRPr lang="en-US" sz="3400" dirty="0">
              <a:ea typeface="Calibri"/>
              <a:cs typeface="Calibri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DAD94A-3463-4A8E-0AFD-E6E8B3D1529D}"/>
              </a:ext>
            </a:extLst>
          </p:cNvPr>
          <p:cNvSpPr/>
          <p:nvPr/>
        </p:nvSpPr>
        <p:spPr>
          <a:xfrm>
            <a:off x="1105749" y="1486268"/>
            <a:ext cx="2223216" cy="95280"/>
          </a:xfrm>
          <a:prstGeom prst="rect">
            <a:avLst/>
          </a:prstGeom>
          <a:solidFill>
            <a:srgbClr val="009CD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5F9A9FF-2E71-F904-7163-15B5F6D6DA4F}"/>
              </a:ext>
            </a:extLst>
          </p:cNvPr>
          <p:cNvSpPr/>
          <p:nvPr/>
        </p:nvSpPr>
        <p:spPr>
          <a:xfrm>
            <a:off x="12482087" y="337587"/>
            <a:ext cx="5450055" cy="16578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8">
            <a:extLst>
              <a:ext uri="{FF2B5EF4-FFF2-40B4-BE49-F238E27FC236}">
                <a16:creationId xmlns:a16="http://schemas.microsoft.com/office/drawing/2014/main" id="{852BAA10-956F-C06B-522D-1FA6E5F65DA2}"/>
              </a:ext>
            </a:extLst>
          </p:cNvPr>
          <p:cNvSpPr/>
          <p:nvPr/>
        </p:nvSpPr>
        <p:spPr>
          <a:xfrm>
            <a:off x="12705953" y="421921"/>
            <a:ext cx="4990791" cy="1497237"/>
          </a:xfrm>
          <a:custGeom>
            <a:avLst/>
            <a:gdLst/>
            <a:ahLst/>
            <a:cxnLst/>
            <a:rect l="l" t="t" r="r" b="b"/>
            <a:pathLst>
              <a:path w="4990791" h="1497237">
                <a:moveTo>
                  <a:pt x="0" y="0"/>
                </a:moveTo>
                <a:lnTo>
                  <a:pt x="4990791" y="0"/>
                </a:lnTo>
                <a:lnTo>
                  <a:pt x="4990791" y="1497237"/>
                </a:lnTo>
                <a:lnTo>
                  <a:pt x="0" y="149723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691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E1D0FE-A0E0-F8A8-0DE8-23D53C0CE9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18C4E1D0-10AE-A72B-5841-49A944F7FCA4}"/>
              </a:ext>
            </a:extLst>
          </p:cNvPr>
          <p:cNvSpPr txBox="1"/>
          <p:nvPr/>
        </p:nvSpPr>
        <p:spPr>
          <a:xfrm>
            <a:off x="1108187" y="455864"/>
            <a:ext cx="10618042" cy="14465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 b="1">
                <a:latin typeface="Montserrat Ultra-Bold"/>
                <a:ea typeface="Calibri"/>
                <a:cs typeface="Calibri"/>
              </a:rPr>
              <a:t>Built History</a:t>
            </a:r>
            <a:endParaRPr lang="en-US" sz="4400" b="1" dirty="0">
              <a:latin typeface="Montserrat Ultra-Bold"/>
              <a:ea typeface="Calibri"/>
              <a:cs typeface="Calibri"/>
            </a:endParaRPr>
          </a:p>
          <a:p>
            <a:endParaRPr lang="en-US" sz="4400" b="1" dirty="0">
              <a:latin typeface="Montserrat Ultra-Bold"/>
              <a:ea typeface="Calibri"/>
              <a:cs typeface="Calibri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F7E21F6-59E2-FDC9-036D-77E95413551B}"/>
              </a:ext>
            </a:extLst>
          </p:cNvPr>
          <p:cNvSpPr txBox="1"/>
          <p:nvPr/>
        </p:nvSpPr>
        <p:spPr>
          <a:xfrm>
            <a:off x="1300349" y="2191465"/>
            <a:ext cx="15878159" cy="550503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sz="3400" b="1" dirty="0">
                <a:ea typeface="Calibri"/>
                <a:cs typeface="Calibri"/>
              </a:rPr>
              <a:t>Borough's First Comprehensive Zoning</a:t>
            </a:r>
            <a:endParaRPr lang="en-US" dirty="0"/>
          </a:p>
          <a:p>
            <a:pPr marL="457200" indent="-457200">
              <a:lnSpc>
                <a:spcPct val="150000"/>
              </a:lnSpc>
              <a:buFont typeface="Calibri"/>
              <a:buChar char="-"/>
            </a:pPr>
            <a:r>
              <a:rPr lang="en-US" sz="3400" dirty="0">
                <a:ea typeface="Calibri"/>
                <a:cs typeface="Calibri"/>
              </a:rPr>
              <a:t>Passed in the 1950s</a:t>
            </a:r>
          </a:p>
          <a:p>
            <a:pPr marL="457200" indent="-457200">
              <a:lnSpc>
                <a:spcPct val="150000"/>
              </a:lnSpc>
              <a:buFont typeface="Calibri"/>
              <a:buChar char="-"/>
            </a:pPr>
            <a:r>
              <a:rPr lang="en-US" sz="3400" dirty="0">
                <a:ea typeface="Calibri"/>
                <a:cs typeface="Calibri"/>
              </a:rPr>
              <a:t>More restrictive than what existed prior. It made stricter some development standards that had prior to that been a normal part of the character of the community.</a:t>
            </a:r>
          </a:p>
          <a:p>
            <a:pPr marL="457200" indent="-457200">
              <a:lnSpc>
                <a:spcPct val="150000"/>
              </a:lnSpc>
              <a:buFont typeface="Calibri"/>
              <a:buChar char="-"/>
            </a:pPr>
            <a:r>
              <a:rPr lang="en-US" sz="3400" dirty="0">
                <a:ea typeface="Calibri"/>
                <a:cs typeface="Calibri"/>
              </a:rPr>
              <a:t>But overall, it set a development standard and did not fully disallow substantial development because many structures in the Borough were built between the 1950s-1970s.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2913DBA-4DE7-B033-7533-7CF664427C7A}"/>
              </a:ext>
            </a:extLst>
          </p:cNvPr>
          <p:cNvSpPr/>
          <p:nvPr/>
        </p:nvSpPr>
        <p:spPr>
          <a:xfrm>
            <a:off x="1105749" y="1486268"/>
            <a:ext cx="2223216" cy="95280"/>
          </a:xfrm>
          <a:prstGeom prst="rect">
            <a:avLst/>
          </a:prstGeom>
          <a:solidFill>
            <a:srgbClr val="009CD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A8A99BD-305B-5F24-D9A9-8A871CE73EA3}"/>
              </a:ext>
            </a:extLst>
          </p:cNvPr>
          <p:cNvSpPr/>
          <p:nvPr/>
        </p:nvSpPr>
        <p:spPr>
          <a:xfrm>
            <a:off x="12482087" y="337587"/>
            <a:ext cx="5450055" cy="16578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8">
            <a:extLst>
              <a:ext uri="{FF2B5EF4-FFF2-40B4-BE49-F238E27FC236}">
                <a16:creationId xmlns:a16="http://schemas.microsoft.com/office/drawing/2014/main" id="{0FB4C6A1-94AD-4AB1-61DE-858E47ABB361}"/>
              </a:ext>
            </a:extLst>
          </p:cNvPr>
          <p:cNvSpPr/>
          <p:nvPr/>
        </p:nvSpPr>
        <p:spPr>
          <a:xfrm>
            <a:off x="12705953" y="421921"/>
            <a:ext cx="4990791" cy="1497237"/>
          </a:xfrm>
          <a:custGeom>
            <a:avLst/>
            <a:gdLst/>
            <a:ahLst/>
            <a:cxnLst/>
            <a:rect l="l" t="t" r="r" b="b"/>
            <a:pathLst>
              <a:path w="4990791" h="1497237">
                <a:moveTo>
                  <a:pt x="0" y="0"/>
                </a:moveTo>
                <a:lnTo>
                  <a:pt x="4990791" y="0"/>
                </a:lnTo>
                <a:lnTo>
                  <a:pt x="4990791" y="1497237"/>
                </a:lnTo>
                <a:lnTo>
                  <a:pt x="0" y="149723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297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A6BCD7-1092-890B-8BF8-86C6210B10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7BA228E-0762-22A5-AC7D-5663F05E4245}"/>
              </a:ext>
            </a:extLst>
          </p:cNvPr>
          <p:cNvSpPr/>
          <p:nvPr/>
        </p:nvSpPr>
        <p:spPr>
          <a:xfrm>
            <a:off x="-747" y="-6873"/>
            <a:ext cx="18292560" cy="10285844"/>
          </a:xfrm>
          <a:prstGeom prst="rect">
            <a:avLst/>
          </a:prstGeom>
          <a:solidFill>
            <a:srgbClr val="07288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5AE93ED-C7A7-D5F9-4AAF-5665BDADBC95}"/>
              </a:ext>
            </a:extLst>
          </p:cNvPr>
          <p:cNvSpPr/>
          <p:nvPr/>
        </p:nvSpPr>
        <p:spPr>
          <a:xfrm>
            <a:off x="12482087" y="337587"/>
            <a:ext cx="5450055" cy="16578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DB48BAC8-B992-EB13-A891-0D8322A066D8}"/>
              </a:ext>
            </a:extLst>
          </p:cNvPr>
          <p:cNvSpPr/>
          <p:nvPr/>
        </p:nvSpPr>
        <p:spPr>
          <a:xfrm>
            <a:off x="12705953" y="421921"/>
            <a:ext cx="4990791" cy="1497237"/>
          </a:xfrm>
          <a:custGeom>
            <a:avLst/>
            <a:gdLst/>
            <a:ahLst/>
            <a:cxnLst/>
            <a:rect l="l" t="t" r="r" b="b"/>
            <a:pathLst>
              <a:path w="4990791" h="1497237">
                <a:moveTo>
                  <a:pt x="0" y="0"/>
                </a:moveTo>
                <a:lnTo>
                  <a:pt x="4990791" y="0"/>
                </a:lnTo>
                <a:lnTo>
                  <a:pt x="4990791" y="1497237"/>
                </a:lnTo>
                <a:lnTo>
                  <a:pt x="0" y="149723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0CCBE967-912C-9C57-F207-FC07778E258F}"/>
              </a:ext>
            </a:extLst>
          </p:cNvPr>
          <p:cNvSpPr txBox="1"/>
          <p:nvPr/>
        </p:nvSpPr>
        <p:spPr>
          <a:xfrm>
            <a:off x="2773331" y="4454929"/>
            <a:ext cx="12740425" cy="13593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560"/>
              </a:lnSpc>
            </a:pPr>
            <a:r>
              <a:rPr lang="en-US" sz="9600" dirty="0">
                <a:solidFill>
                  <a:schemeClr val="bg1"/>
                </a:solidFill>
                <a:latin typeface="Montserrat Ultra-Bold"/>
              </a:rPr>
              <a:t>Summary</a:t>
            </a: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B6ACB934-0F95-1C7F-8BEF-A50AB126CB11}"/>
              </a:ext>
            </a:extLst>
          </p:cNvPr>
          <p:cNvSpPr txBox="1"/>
          <p:nvPr/>
        </p:nvSpPr>
        <p:spPr>
          <a:xfrm rot="16200000">
            <a:off x="-775100" y="6908446"/>
            <a:ext cx="3974630" cy="4447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20"/>
              </a:lnSpc>
            </a:pPr>
            <a:r>
              <a:rPr lang="en-US" sz="2800">
                <a:solidFill>
                  <a:schemeClr val="bg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Wesleyville.gov</a:t>
            </a:r>
            <a:endParaRPr lang="en-US" sz="2800">
              <a:solidFill>
                <a:schemeClr val="bg1"/>
              </a:solidFill>
              <a:latin typeface="Montserrat Classic"/>
              <a:ea typeface="Montserrat Classic"/>
              <a:cs typeface="Montserrat Classic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5288A53-11B2-B8E3-EEC7-047D8612E1D5}"/>
              </a:ext>
            </a:extLst>
          </p:cNvPr>
          <p:cNvSpPr/>
          <p:nvPr/>
        </p:nvSpPr>
        <p:spPr>
          <a:xfrm>
            <a:off x="1209354" y="-12097"/>
            <a:ext cx="225859" cy="5168236"/>
          </a:xfrm>
          <a:prstGeom prst="rect">
            <a:avLst/>
          </a:prstGeom>
          <a:solidFill>
            <a:srgbClr val="009CD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03096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6A5B7C-61E0-508E-8972-6CCF6C0A8B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5FD3739A-B3AC-A077-2DEC-A0EFA5B3349C}"/>
              </a:ext>
            </a:extLst>
          </p:cNvPr>
          <p:cNvSpPr txBox="1"/>
          <p:nvPr/>
        </p:nvSpPr>
        <p:spPr>
          <a:xfrm>
            <a:off x="1108187" y="455864"/>
            <a:ext cx="10618042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 b="1" dirty="0">
                <a:latin typeface="Montserrat Ultra-Bold"/>
                <a:ea typeface="Calibri"/>
                <a:cs typeface="Calibri"/>
              </a:rPr>
              <a:t>Process Ahead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151394-1D31-FD19-0F28-4DAF963EAE08}"/>
              </a:ext>
            </a:extLst>
          </p:cNvPr>
          <p:cNvSpPr/>
          <p:nvPr/>
        </p:nvSpPr>
        <p:spPr>
          <a:xfrm>
            <a:off x="1105749" y="1486268"/>
            <a:ext cx="2223216" cy="95280"/>
          </a:xfrm>
          <a:prstGeom prst="rect">
            <a:avLst/>
          </a:prstGeom>
          <a:solidFill>
            <a:srgbClr val="009CD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7E9A0C3-BB18-4CEC-E0D4-2E29827C1A40}"/>
              </a:ext>
            </a:extLst>
          </p:cNvPr>
          <p:cNvSpPr/>
          <p:nvPr/>
        </p:nvSpPr>
        <p:spPr>
          <a:xfrm>
            <a:off x="12482087" y="337587"/>
            <a:ext cx="5450055" cy="16578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8">
            <a:extLst>
              <a:ext uri="{FF2B5EF4-FFF2-40B4-BE49-F238E27FC236}">
                <a16:creationId xmlns:a16="http://schemas.microsoft.com/office/drawing/2014/main" id="{B4787D96-17A6-6750-98AF-261C1C943D45}"/>
              </a:ext>
            </a:extLst>
          </p:cNvPr>
          <p:cNvSpPr/>
          <p:nvPr/>
        </p:nvSpPr>
        <p:spPr>
          <a:xfrm>
            <a:off x="12705953" y="421921"/>
            <a:ext cx="4990791" cy="1497237"/>
          </a:xfrm>
          <a:custGeom>
            <a:avLst/>
            <a:gdLst/>
            <a:ahLst/>
            <a:cxnLst/>
            <a:rect l="l" t="t" r="r" b="b"/>
            <a:pathLst>
              <a:path w="4990791" h="1497237">
                <a:moveTo>
                  <a:pt x="0" y="0"/>
                </a:moveTo>
                <a:lnTo>
                  <a:pt x="4990791" y="0"/>
                </a:lnTo>
                <a:lnTo>
                  <a:pt x="4990791" y="1497237"/>
                </a:lnTo>
                <a:lnTo>
                  <a:pt x="0" y="149723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C9C135-87AE-525E-505E-B071232953D8}"/>
              </a:ext>
            </a:extLst>
          </p:cNvPr>
          <p:cNvSpPr txBox="1"/>
          <p:nvPr/>
        </p:nvSpPr>
        <p:spPr>
          <a:xfrm>
            <a:off x="1386074" y="1991440"/>
            <a:ext cx="15878159" cy="550503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lnSpc>
                <a:spcPct val="150000"/>
              </a:lnSpc>
              <a:buFont typeface="Calibri"/>
              <a:buChar char="-"/>
            </a:pPr>
            <a:r>
              <a:rPr lang="en-US" sz="3400" dirty="0">
                <a:ea typeface="Calibri"/>
                <a:cs typeface="Calibri"/>
              </a:rPr>
              <a:t>First Public Hearing – Feb 11th, 2026</a:t>
            </a:r>
          </a:p>
          <a:p>
            <a:pPr marL="457200" indent="-457200">
              <a:lnSpc>
                <a:spcPct val="150000"/>
              </a:lnSpc>
              <a:buFont typeface="Calibri"/>
              <a:buChar char="-"/>
            </a:pPr>
            <a:r>
              <a:rPr lang="en-US" sz="3400" dirty="0">
                <a:ea typeface="Calibri"/>
                <a:cs typeface="Calibri"/>
              </a:rPr>
              <a:t>Awaiting feedback from:</a:t>
            </a:r>
          </a:p>
          <a:p>
            <a:pPr marL="914400" lvl="1" indent="-457200">
              <a:lnSpc>
                <a:spcPct val="150000"/>
              </a:lnSpc>
              <a:buFont typeface="Courier New"/>
              <a:buChar char="o"/>
            </a:pPr>
            <a:r>
              <a:rPr lang="en-US" sz="3400" dirty="0">
                <a:ea typeface="Calibri"/>
                <a:cs typeface="Calibri"/>
              </a:rPr>
              <a:t>County Planning Dept.</a:t>
            </a:r>
          </a:p>
          <a:p>
            <a:pPr marL="914400" lvl="1" indent="-457200">
              <a:lnSpc>
                <a:spcPct val="150000"/>
              </a:lnSpc>
              <a:buFont typeface="Courier New"/>
              <a:buChar char="o"/>
            </a:pPr>
            <a:r>
              <a:rPr lang="en-US" sz="3400" dirty="0">
                <a:ea typeface="Calibri"/>
                <a:cs typeface="Calibri"/>
              </a:rPr>
              <a:t>PA State Community Planning Experts</a:t>
            </a:r>
            <a:endParaRPr lang="en-US"/>
          </a:p>
          <a:p>
            <a:pPr marL="457200" indent="-457200">
              <a:lnSpc>
                <a:spcPct val="150000"/>
              </a:lnSpc>
              <a:buFont typeface="Calibri"/>
              <a:buChar char="-"/>
            </a:pPr>
            <a:r>
              <a:rPr lang="en-US" sz="3400" dirty="0">
                <a:ea typeface="Calibri"/>
                <a:cs typeface="Calibri"/>
              </a:rPr>
              <a:t>2nd hearing may be required if any substantial changes arise.</a:t>
            </a:r>
          </a:p>
          <a:p>
            <a:pPr marL="457200" indent="-457200">
              <a:lnSpc>
                <a:spcPct val="150000"/>
              </a:lnSpc>
              <a:buFont typeface="Calibri"/>
              <a:buChar char="-"/>
            </a:pPr>
            <a:r>
              <a:rPr lang="en-US" sz="3400" dirty="0">
                <a:ea typeface="Calibri"/>
                <a:cs typeface="Calibri"/>
              </a:rPr>
              <a:t>Final passage possible at 2nd meeting of February or the 1st of March, depending on the need for a second showing.</a:t>
            </a:r>
          </a:p>
        </p:txBody>
      </p:sp>
    </p:spTree>
    <p:extLst>
      <p:ext uri="{BB962C8B-B14F-4D97-AF65-F5344CB8AC3E}">
        <p14:creationId xmlns:p14="http://schemas.microsoft.com/office/powerpoint/2010/main" val="3003539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08E276-7C84-E3FC-DED4-ECACC2B1D2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8125F569-1E53-0275-5280-33CD55B1AF39}"/>
              </a:ext>
            </a:extLst>
          </p:cNvPr>
          <p:cNvSpPr txBox="1"/>
          <p:nvPr/>
        </p:nvSpPr>
        <p:spPr>
          <a:xfrm>
            <a:off x="1108187" y="455864"/>
            <a:ext cx="10618042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 b="1" dirty="0">
                <a:latin typeface="Montserrat Ultra-Bold"/>
                <a:ea typeface="Calibri"/>
                <a:cs typeface="Calibri"/>
              </a:rPr>
              <a:t>Learn More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19062FF-5829-A838-6F53-C564256FADC5}"/>
              </a:ext>
            </a:extLst>
          </p:cNvPr>
          <p:cNvSpPr txBox="1"/>
          <p:nvPr/>
        </p:nvSpPr>
        <p:spPr>
          <a:xfrm>
            <a:off x="1300349" y="2191465"/>
            <a:ext cx="15878159" cy="550503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sz="3400" dirty="0">
                <a:ea typeface="Calibri"/>
                <a:cs typeface="Calibri"/>
              </a:rPr>
              <a:t>Wesleyville.gov/2026Zoning</a:t>
            </a:r>
            <a:endParaRPr lang="en-US" dirty="0"/>
          </a:p>
          <a:p>
            <a:pPr>
              <a:lnSpc>
                <a:spcPct val="150000"/>
              </a:lnSpc>
            </a:pPr>
            <a:endParaRPr lang="en-US" sz="3400" dirty="0">
              <a:ea typeface="Calibri"/>
              <a:cs typeface="Calibri"/>
            </a:endParaRPr>
          </a:p>
          <a:p>
            <a:pPr>
              <a:lnSpc>
                <a:spcPct val="150000"/>
              </a:lnSpc>
            </a:pPr>
            <a:r>
              <a:rPr lang="en-US" sz="3400" dirty="0">
                <a:ea typeface="Calibri"/>
                <a:cs typeface="Calibri"/>
              </a:rPr>
              <a:t>There you'll find - </a:t>
            </a:r>
          </a:p>
          <a:p>
            <a:pPr marL="457200" indent="-457200">
              <a:lnSpc>
                <a:spcPct val="150000"/>
              </a:lnSpc>
              <a:buFont typeface="Calibri"/>
              <a:buChar char="-"/>
            </a:pPr>
            <a:r>
              <a:rPr lang="en-US" sz="3400" dirty="0">
                <a:ea typeface="Calibri"/>
                <a:cs typeface="Calibri"/>
              </a:rPr>
              <a:t>Copies of this presentation,</a:t>
            </a:r>
          </a:p>
          <a:p>
            <a:pPr marL="457200" indent="-457200">
              <a:lnSpc>
                <a:spcPct val="150000"/>
              </a:lnSpc>
              <a:buFont typeface="Calibri"/>
              <a:buChar char="-"/>
            </a:pPr>
            <a:r>
              <a:rPr lang="en-US" sz="3400" dirty="0">
                <a:ea typeface="Calibri"/>
                <a:cs typeface="Calibri"/>
              </a:rPr>
              <a:t>The Borough's Current 1980s Zoning</a:t>
            </a:r>
          </a:p>
          <a:p>
            <a:pPr marL="457200" indent="-457200">
              <a:lnSpc>
                <a:spcPct val="150000"/>
              </a:lnSpc>
              <a:buFont typeface="Calibri"/>
              <a:buChar char="-"/>
            </a:pPr>
            <a:r>
              <a:rPr lang="en-US" sz="3400" dirty="0">
                <a:ea typeface="Calibri"/>
                <a:cs typeface="Calibri"/>
              </a:rPr>
              <a:t>The Borough's Historical 1950s Zoning</a:t>
            </a:r>
          </a:p>
          <a:p>
            <a:pPr marL="457200" indent="-457200">
              <a:lnSpc>
                <a:spcPct val="150000"/>
              </a:lnSpc>
              <a:buFont typeface="Calibri"/>
              <a:buChar char="-"/>
            </a:pPr>
            <a:r>
              <a:rPr lang="en-US" sz="3400" dirty="0">
                <a:ea typeface="Calibri"/>
                <a:cs typeface="Calibri"/>
              </a:rPr>
              <a:t>Copies of the draft 2026 Zoning Adjustment Ordinance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31CB7F4-17DB-7768-0AB7-FF3088CDFC34}"/>
              </a:ext>
            </a:extLst>
          </p:cNvPr>
          <p:cNvSpPr/>
          <p:nvPr/>
        </p:nvSpPr>
        <p:spPr>
          <a:xfrm>
            <a:off x="1105749" y="1486268"/>
            <a:ext cx="2223216" cy="95280"/>
          </a:xfrm>
          <a:prstGeom prst="rect">
            <a:avLst/>
          </a:prstGeom>
          <a:solidFill>
            <a:srgbClr val="009CD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068A016-3E77-778B-3C23-223B14CCC6B6}"/>
              </a:ext>
            </a:extLst>
          </p:cNvPr>
          <p:cNvSpPr/>
          <p:nvPr/>
        </p:nvSpPr>
        <p:spPr>
          <a:xfrm>
            <a:off x="12482087" y="337587"/>
            <a:ext cx="5450055" cy="16578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8">
            <a:extLst>
              <a:ext uri="{FF2B5EF4-FFF2-40B4-BE49-F238E27FC236}">
                <a16:creationId xmlns:a16="http://schemas.microsoft.com/office/drawing/2014/main" id="{1988EDA5-524F-997A-EAE0-04AB8255CE9F}"/>
              </a:ext>
            </a:extLst>
          </p:cNvPr>
          <p:cNvSpPr/>
          <p:nvPr/>
        </p:nvSpPr>
        <p:spPr>
          <a:xfrm>
            <a:off x="12705953" y="421921"/>
            <a:ext cx="4990791" cy="1497237"/>
          </a:xfrm>
          <a:custGeom>
            <a:avLst/>
            <a:gdLst/>
            <a:ahLst/>
            <a:cxnLst/>
            <a:rect l="l" t="t" r="r" b="b"/>
            <a:pathLst>
              <a:path w="4990791" h="1497237">
                <a:moveTo>
                  <a:pt x="0" y="0"/>
                </a:moveTo>
                <a:lnTo>
                  <a:pt x="4990791" y="0"/>
                </a:lnTo>
                <a:lnTo>
                  <a:pt x="4990791" y="1497237"/>
                </a:lnTo>
                <a:lnTo>
                  <a:pt x="0" y="149723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831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57E9BE-5D69-32E1-9177-B64ABB704B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2F8B4A42-7615-7E30-3D81-0CF0CA8527D0}"/>
              </a:ext>
            </a:extLst>
          </p:cNvPr>
          <p:cNvSpPr txBox="1"/>
          <p:nvPr/>
        </p:nvSpPr>
        <p:spPr>
          <a:xfrm>
            <a:off x="1108187" y="455864"/>
            <a:ext cx="10618042" cy="14465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 b="1">
                <a:latin typeface="Montserrat Ultra-Bold"/>
                <a:ea typeface="Calibri"/>
                <a:cs typeface="Calibri"/>
              </a:rPr>
              <a:t>Built History</a:t>
            </a:r>
            <a:endParaRPr lang="en-US" sz="4400" b="1" dirty="0">
              <a:latin typeface="Montserrat Ultra-Bold"/>
              <a:ea typeface="Calibri"/>
              <a:cs typeface="Calibri"/>
            </a:endParaRPr>
          </a:p>
          <a:p>
            <a:endParaRPr lang="en-US" sz="4400" b="1" dirty="0">
              <a:latin typeface="Montserrat Ultra-Bold"/>
              <a:ea typeface="Calibri"/>
              <a:cs typeface="Calibri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72CC8D9-968E-01DE-C695-AE4181486FCE}"/>
              </a:ext>
            </a:extLst>
          </p:cNvPr>
          <p:cNvSpPr txBox="1"/>
          <p:nvPr/>
        </p:nvSpPr>
        <p:spPr>
          <a:xfrm>
            <a:off x="1339315" y="1996635"/>
            <a:ext cx="15878159" cy="707469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sz="3400" b="1" dirty="0">
                <a:ea typeface="Calibri"/>
                <a:cs typeface="Calibri"/>
              </a:rPr>
              <a:t>The Zoning that Broke Us – The Current Zoning we live under</a:t>
            </a:r>
          </a:p>
          <a:p>
            <a:pPr marL="457200" indent="-457200">
              <a:lnSpc>
                <a:spcPct val="150000"/>
              </a:lnSpc>
              <a:buFont typeface="Calibri"/>
              <a:buChar char="-"/>
            </a:pPr>
            <a:r>
              <a:rPr lang="en-US" sz="3400" dirty="0">
                <a:ea typeface="Calibri"/>
                <a:cs typeface="Calibri"/>
              </a:rPr>
              <a:t>In 1989, as a bunch of communities around us were adopting new, more restrictive Zoning regulations, our Borough worked with an outside consulting firm who wrote us up a cookie-cutter zoning ordinance. This was unfortunately not fitting for a small, tightknit community like ours that did not have a large supply of land.</a:t>
            </a:r>
            <a:endParaRPr lang="en-US">
              <a:ea typeface="Calibri"/>
              <a:cs typeface="Calibri"/>
            </a:endParaRPr>
          </a:p>
          <a:p>
            <a:pPr marL="457200" indent="-457200">
              <a:lnSpc>
                <a:spcPct val="150000"/>
              </a:lnSpc>
              <a:buFont typeface="Calibri"/>
              <a:buChar char="-"/>
            </a:pPr>
            <a:r>
              <a:rPr lang="en-US" sz="3400" dirty="0">
                <a:ea typeface="Calibri"/>
                <a:cs typeface="Calibri"/>
              </a:rPr>
              <a:t>The zoning was so restrictive that it made illegal a majority of the Borough's existing structures in one way or another. </a:t>
            </a:r>
          </a:p>
          <a:p>
            <a:pPr marL="457200" indent="-457200">
              <a:lnSpc>
                <a:spcPct val="150000"/>
              </a:lnSpc>
              <a:buFont typeface="Calibri"/>
              <a:buChar char="-"/>
            </a:pPr>
            <a:r>
              <a:rPr lang="en-US" sz="3400" dirty="0">
                <a:ea typeface="Calibri"/>
                <a:cs typeface="Calibri"/>
              </a:rPr>
              <a:t>It completely stunted our growth.</a:t>
            </a:r>
          </a:p>
          <a:p>
            <a:pPr marL="457200" indent="-457200">
              <a:lnSpc>
                <a:spcPct val="150000"/>
              </a:lnSpc>
              <a:buFont typeface="Calibri"/>
              <a:buChar char="-"/>
            </a:pPr>
            <a:r>
              <a:rPr lang="en-US" sz="3400" dirty="0">
                <a:ea typeface="Calibri"/>
                <a:cs typeface="Calibri"/>
              </a:rPr>
              <a:t>Since then little to no new development has occurred. Decades without anything.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2DAB558-61A2-1F2A-512E-2811AA7AB1A9}"/>
              </a:ext>
            </a:extLst>
          </p:cNvPr>
          <p:cNvSpPr/>
          <p:nvPr/>
        </p:nvSpPr>
        <p:spPr>
          <a:xfrm>
            <a:off x="1105749" y="1486268"/>
            <a:ext cx="2223216" cy="95280"/>
          </a:xfrm>
          <a:prstGeom prst="rect">
            <a:avLst/>
          </a:prstGeom>
          <a:solidFill>
            <a:srgbClr val="009CD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639E978-57DE-5528-B97B-02504167C504}"/>
              </a:ext>
            </a:extLst>
          </p:cNvPr>
          <p:cNvSpPr/>
          <p:nvPr/>
        </p:nvSpPr>
        <p:spPr>
          <a:xfrm>
            <a:off x="12482087" y="337587"/>
            <a:ext cx="5450055" cy="16578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8">
            <a:extLst>
              <a:ext uri="{FF2B5EF4-FFF2-40B4-BE49-F238E27FC236}">
                <a16:creationId xmlns:a16="http://schemas.microsoft.com/office/drawing/2014/main" id="{AA35E803-3FE3-91CD-9019-A03C3756A955}"/>
              </a:ext>
            </a:extLst>
          </p:cNvPr>
          <p:cNvSpPr/>
          <p:nvPr/>
        </p:nvSpPr>
        <p:spPr>
          <a:xfrm>
            <a:off x="12705953" y="421921"/>
            <a:ext cx="4990791" cy="1497237"/>
          </a:xfrm>
          <a:custGeom>
            <a:avLst/>
            <a:gdLst/>
            <a:ahLst/>
            <a:cxnLst/>
            <a:rect l="l" t="t" r="r" b="b"/>
            <a:pathLst>
              <a:path w="4990791" h="1497237">
                <a:moveTo>
                  <a:pt x="0" y="0"/>
                </a:moveTo>
                <a:lnTo>
                  <a:pt x="4990791" y="0"/>
                </a:lnTo>
                <a:lnTo>
                  <a:pt x="4990791" y="1497237"/>
                </a:lnTo>
                <a:lnTo>
                  <a:pt x="0" y="149723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733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105906-EA71-4471-A1EC-ADF266E02B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198554AD-C4E1-42BE-58A0-6EC73DCB911F}"/>
              </a:ext>
            </a:extLst>
          </p:cNvPr>
          <p:cNvSpPr txBox="1"/>
          <p:nvPr/>
        </p:nvSpPr>
        <p:spPr>
          <a:xfrm>
            <a:off x="1108187" y="455864"/>
            <a:ext cx="10618042" cy="14465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 b="1">
                <a:latin typeface="Montserrat Ultra-Bold"/>
                <a:ea typeface="Calibri"/>
                <a:cs typeface="Calibri"/>
              </a:rPr>
              <a:t>Built History</a:t>
            </a:r>
            <a:endParaRPr lang="en-US" sz="4400" b="1" dirty="0">
              <a:latin typeface="Montserrat Ultra-Bold"/>
              <a:ea typeface="Calibri"/>
              <a:cs typeface="Calibri"/>
            </a:endParaRPr>
          </a:p>
          <a:p>
            <a:endParaRPr lang="en-US" sz="4400" b="1" dirty="0">
              <a:latin typeface="Montserrat Ultra-Bold"/>
              <a:ea typeface="Calibri"/>
              <a:cs typeface="Calibri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50E5258-5645-07C5-4698-6649CE9EE0C4}"/>
              </a:ext>
            </a:extLst>
          </p:cNvPr>
          <p:cNvSpPr txBox="1"/>
          <p:nvPr/>
        </p:nvSpPr>
        <p:spPr>
          <a:xfrm>
            <a:off x="1339315" y="1996635"/>
            <a:ext cx="15878159" cy="78595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sz="3400" b="1" dirty="0">
                <a:ea typeface="Calibri"/>
                <a:cs typeface="Calibri"/>
              </a:rPr>
              <a:t>The Zoning that Broke Us – The Current Zoning we live under</a:t>
            </a:r>
          </a:p>
          <a:p>
            <a:pPr>
              <a:lnSpc>
                <a:spcPct val="150000"/>
              </a:lnSpc>
            </a:pPr>
            <a:r>
              <a:rPr lang="en-US" sz="3400" b="1" dirty="0">
                <a:ea typeface="Calibri"/>
                <a:cs typeface="Calibri"/>
              </a:rPr>
              <a:t>What is the problem with the current zoning?</a:t>
            </a:r>
          </a:p>
          <a:p>
            <a:pPr marL="914400" lvl="1" indent="-457200">
              <a:lnSpc>
                <a:spcPct val="150000"/>
              </a:lnSpc>
              <a:buFont typeface="Courier New"/>
              <a:buChar char="o"/>
            </a:pPr>
            <a:r>
              <a:rPr lang="en-US" sz="3400" dirty="0">
                <a:ea typeface="Calibri"/>
                <a:cs typeface="Calibri"/>
              </a:rPr>
              <a:t>It's needlessly confusing in many aspects.</a:t>
            </a:r>
          </a:p>
          <a:p>
            <a:pPr marL="914400" lvl="1" indent="-457200">
              <a:lnSpc>
                <a:spcPct val="150000"/>
              </a:lnSpc>
              <a:buFont typeface="Courier New"/>
              <a:buChar char="o"/>
            </a:pPr>
            <a:r>
              <a:rPr lang="en-US" sz="3400" dirty="0">
                <a:ea typeface="Calibri"/>
                <a:cs typeface="Calibri"/>
              </a:rPr>
              <a:t>It regulates aspects of development that it doesn't need to. Ex. Things the Borough's other adopted codes take care of already</a:t>
            </a:r>
          </a:p>
          <a:p>
            <a:pPr marL="914400" lvl="1" indent="-457200">
              <a:lnSpc>
                <a:spcPct val="150000"/>
              </a:lnSpc>
              <a:buFont typeface="Courier New"/>
              <a:buChar char="o"/>
            </a:pPr>
            <a:r>
              <a:rPr lang="en-US" sz="3400" dirty="0">
                <a:ea typeface="Calibri"/>
                <a:cs typeface="Calibri"/>
              </a:rPr>
              <a:t>It is too restrictive and completely out of alignment with the existing built environment of the Borough.</a:t>
            </a:r>
          </a:p>
          <a:p>
            <a:pPr marL="914400" lvl="1" indent="-457200">
              <a:lnSpc>
                <a:spcPct val="150000"/>
              </a:lnSpc>
              <a:buFont typeface="Courier New"/>
              <a:buChar char="o"/>
            </a:pPr>
            <a:r>
              <a:rPr lang="en-US" sz="3400" dirty="0">
                <a:ea typeface="Calibri"/>
                <a:cs typeface="Calibri"/>
              </a:rPr>
              <a:t>It disallowed most forms of development, and then nothing was developed.</a:t>
            </a:r>
          </a:p>
          <a:p>
            <a:pPr marL="914400" lvl="1" indent="-457200">
              <a:lnSpc>
                <a:spcPct val="150000"/>
              </a:lnSpc>
              <a:buFont typeface="Courier New"/>
              <a:buChar char="o"/>
            </a:pPr>
            <a:r>
              <a:rPr lang="en-US" sz="3400" dirty="0">
                <a:ea typeface="Calibri"/>
                <a:cs typeface="Calibri"/>
              </a:rPr>
              <a:t>It's had its time - over 30 years on our books. It's done enough damage, time for reform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C3AC6C-1E3F-245B-0296-ADE4AB030BA5}"/>
              </a:ext>
            </a:extLst>
          </p:cNvPr>
          <p:cNvSpPr/>
          <p:nvPr/>
        </p:nvSpPr>
        <p:spPr>
          <a:xfrm>
            <a:off x="1105749" y="1486268"/>
            <a:ext cx="2223216" cy="95280"/>
          </a:xfrm>
          <a:prstGeom prst="rect">
            <a:avLst/>
          </a:prstGeom>
          <a:solidFill>
            <a:srgbClr val="009CD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C51FBF8-F89A-21F2-A130-9FD03DCE2B64}"/>
              </a:ext>
            </a:extLst>
          </p:cNvPr>
          <p:cNvSpPr/>
          <p:nvPr/>
        </p:nvSpPr>
        <p:spPr>
          <a:xfrm>
            <a:off x="12482087" y="337587"/>
            <a:ext cx="5450055" cy="16578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8">
            <a:extLst>
              <a:ext uri="{FF2B5EF4-FFF2-40B4-BE49-F238E27FC236}">
                <a16:creationId xmlns:a16="http://schemas.microsoft.com/office/drawing/2014/main" id="{5EC9099D-5880-5B62-6BB9-F3F9EA975FAA}"/>
              </a:ext>
            </a:extLst>
          </p:cNvPr>
          <p:cNvSpPr/>
          <p:nvPr/>
        </p:nvSpPr>
        <p:spPr>
          <a:xfrm>
            <a:off x="12705953" y="421921"/>
            <a:ext cx="4990791" cy="1497237"/>
          </a:xfrm>
          <a:custGeom>
            <a:avLst/>
            <a:gdLst/>
            <a:ahLst/>
            <a:cxnLst/>
            <a:rect l="l" t="t" r="r" b="b"/>
            <a:pathLst>
              <a:path w="4990791" h="1497237">
                <a:moveTo>
                  <a:pt x="0" y="0"/>
                </a:moveTo>
                <a:lnTo>
                  <a:pt x="4990791" y="0"/>
                </a:lnTo>
                <a:lnTo>
                  <a:pt x="4990791" y="1497237"/>
                </a:lnTo>
                <a:lnTo>
                  <a:pt x="0" y="149723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818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3E9337-47E1-427D-405A-94820C2243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0C6AA31-38FF-7D8A-78C0-21B94A2A7F93}"/>
              </a:ext>
            </a:extLst>
          </p:cNvPr>
          <p:cNvSpPr/>
          <p:nvPr/>
        </p:nvSpPr>
        <p:spPr>
          <a:xfrm>
            <a:off x="-747" y="-6873"/>
            <a:ext cx="18292560" cy="10285844"/>
          </a:xfrm>
          <a:prstGeom prst="rect">
            <a:avLst/>
          </a:prstGeom>
          <a:solidFill>
            <a:srgbClr val="07288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AD579EA-72CE-C394-03F1-D2B7FEB0DB36}"/>
              </a:ext>
            </a:extLst>
          </p:cNvPr>
          <p:cNvSpPr/>
          <p:nvPr/>
        </p:nvSpPr>
        <p:spPr>
          <a:xfrm>
            <a:off x="12482087" y="337587"/>
            <a:ext cx="5450055" cy="16578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0D9F870C-8005-E536-0D88-EB04564AF56F}"/>
              </a:ext>
            </a:extLst>
          </p:cNvPr>
          <p:cNvSpPr/>
          <p:nvPr/>
        </p:nvSpPr>
        <p:spPr>
          <a:xfrm>
            <a:off x="12705953" y="421921"/>
            <a:ext cx="4990791" cy="1497237"/>
          </a:xfrm>
          <a:custGeom>
            <a:avLst/>
            <a:gdLst/>
            <a:ahLst/>
            <a:cxnLst/>
            <a:rect l="l" t="t" r="r" b="b"/>
            <a:pathLst>
              <a:path w="4990791" h="1497237">
                <a:moveTo>
                  <a:pt x="0" y="0"/>
                </a:moveTo>
                <a:lnTo>
                  <a:pt x="4990791" y="0"/>
                </a:lnTo>
                <a:lnTo>
                  <a:pt x="4990791" y="1497237"/>
                </a:lnTo>
                <a:lnTo>
                  <a:pt x="0" y="149723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11010F5B-3301-B27F-AB75-22C181B91BA5}"/>
              </a:ext>
            </a:extLst>
          </p:cNvPr>
          <p:cNvSpPr txBox="1"/>
          <p:nvPr/>
        </p:nvSpPr>
        <p:spPr>
          <a:xfrm>
            <a:off x="2773331" y="4454929"/>
            <a:ext cx="12740425" cy="27186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560"/>
              </a:lnSpc>
            </a:pPr>
            <a:r>
              <a:rPr lang="en-US" sz="9600" dirty="0">
                <a:solidFill>
                  <a:schemeClr val="bg1"/>
                </a:solidFill>
                <a:latin typeface="Montserrat Ultra-Bold"/>
                <a:ea typeface="Montserrat Ultra-Bold"/>
                <a:cs typeface="Montserrat Ultra-Bold"/>
              </a:rPr>
              <a:t>Community Planning</a:t>
            </a: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A8768B93-9D93-196C-FC05-8607813187F3}"/>
              </a:ext>
            </a:extLst>
          </p:cNvPr>
          <p:cNvSpPr txBox="1"/>
          <p:nvPr/>
        </p:nvSpPr>
        <p:spPr>
          <a:xfrm rot="16200000">
            <a:off x="-775100" y="6908446"/>
            <a:ext cx="3974630" cy="4447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20"/>
              </a:lnSpc>
            </a:pPr>
            <a:r>
              <a:rPr lang="en-US" sz="2800">
                <a:solidFill>
                  <a:schemeClr val="bg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Wesleyville.gov</a:t>
            </a:r>
            <a:endParaRPr lang="en-US" sz="2800">
              <a:solidFill>
                <a:schemeClr val="bg1"/>
              </a:solidFill>
              <a:latin typeface="Montserrat Classic"/>
              <a:ea typeface="Montserrat Classic"/>
              <a:cs typeface="Montserrat Classic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3F18685-21C2-2092-357F-4102A6B4F4C7}"/>
              </a:ext>
            </a:extLst>
          </p:cNvPr>
          <p:cNvSpPr/>
          <p:nvPr/>
        </p:nvSpPr>
        <p:spPr>
          <a:xfrm>
            <a:off x="1209354" y="-12097"/>
            <a:ext cx="225859" cy="5168236"/>
          </a:xfrm>
          <a:prstGeom prst="rect">
            <a:avLst/>
          </a:prstGeom>
          <a:solidFill>
            <a:srgbClr val="009CD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1546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4c55487-3a70-4880-b426-4d981df93970">
      <Terms xmlns="http://schemas.microsoft.com/office/infopath/2007/PartnerControls"/>
    </lcf76f155ced4ddcb4097134ff3c332f>
    <TaxCatchAll xmlns="ae00fd11-d7dc-4120-a44d-e0a9bf0a51e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947D55C1CE25C4BA1D5444A575BDB39" ma:contentTypeVersion="15" ma:contentTypeDescription="Create a new document." ma:contentTypeScope="" ma:versionID="c7cc13a1ede3a52d85ee08a7bd7f2f17">
  <xsd:schema xmlns:xsd="http://www.w3.org/2001/XMLSchema" xmlns:xs="http://www.w3.org/2001/XMLSchema" xmlns:p="http://schemas.microsoft.com/office/2006/metadata/properties" xmlns:ns2="e4c55487-3a70-4880-b426-4d981df93970" xmlns:ns3="ae00fd11-d7dc-4120-a44d-e0a9bf0a51ec" targetNamespace="http://schemas.microsoft.com/office/2006/metadata/properties" ma:root="true" ma:fieldsID="8ed643068f2dae85f9615d146b236cb9" ns2:_="" ns3:_="">
    <xsd:import namespace="e4c55487-3a70-4880-b426-4d981df93970"/>
    <xsd:import namespace="ae00fd11-d7dc-4120-a44d-e0a9bf0a51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c55487-3a70-4880-b426-4d981df9397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b0972927-03db-4994-9cde-fd0bc1c8873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00fd11-d7dc-4120-a44d-e0a9bf0a51ec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ac6494ab-f0b3-4f62-b8aa-69e945eb901a}" ma:internalName="TaxCatchAll" ma:showField="CatchAllData" ma:web="ae00fd11-d7dc-4120-a44d-e0a9bf0a51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C36A3F5-F2DF-4513-A0AF-E908812E983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E5C445F-6C67-4135-B9C7-BE6A977ADAE1}">
  <ds:schemaRefs>
    <ds:schemaRef ds:uri="ae00fd11-d7dc-4120-a44d-e0a9bf0a51ec"/>
    <ds:schemaRef ds:uri="e4c55487-3a70-4880-b426-4d981df9397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46EF2A1-5616-4801-AD8C-1C25D7CED8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4c55487-3a70-4880-b426-4d981df93970"/>
    <ds:schemaRef ds:uri="ae00fd11-d7dc-4120-a44d-e0a9bf0a51e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Custom</PresentationFormat>
  <Slides>62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Wesleyville.gov</dc:title>
  <cp:revision>2305</cp:revision>
  <dcterms:created xsi:type="dcterms:W3CDTF">2006-08-16T00:00:00Z</dcterms:created>
  <dcterms:modified xsi:type="dcterms:W3CDTF">2026-02-05T05:20:41Z</dcterms:modified>
  <dc:identifier>DAGNUq5yM80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0x0101004947D55C1CE25C4BA1D5444A575BDB39</vt:lpwstr>
  </property>
  <property fmtid="{D5CDD505-2E9C-101B-9397-08002B2CF9AE}" pid="3" name="MediaServiceImageTags">
    <vt:lpwstr/>
  </property>
</Properties>
</file>